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4"/>
  </p:notesMasterIdLst>
  <p:sldIdLst>
    <p:sldId id="376" r:id="rId2"/>
    <p:sldId id="367" r:id="rId3"/>
    <p:sldId id="377" r:id="rId4"/>
    <p:sldId id="378" r:id="rId5"/>
    <p:sldId id="379" r:id="rId6"/>
    <p:sldId id="380" r:id="rId7"/>
    <p:sldId id="381" r:id="rId8"/>
    <p:sldId id="382" r:id="rId9"/>
    <p:sldId id="383" r:id="rId10"/>
    <p:sldId id="384" r:id="rId11"/>
    <p:sldId id="385" r:id="rId12"/>
    <p:sldId id="386" r:id="rId13"/>
    <p:sldId id="387" r:id="rId14"/>
    <p:sldId id="388" r:id="rId15"/>
    <p:sldId id="389" r:id="rId16"/>
    <p:sldId id="390" r:id="rId17"/>
    <p:sldId id="391" r:id="rId18"/>
    <p:sldId id="392" r:id="rId19"/>
    <p:sldId id="393" r:id="rId20"/>
    <p:sldId id="394" r:id="rId21"/>
    <p:sldId id="395" r:id="rId22"/>
    <p:sldId id="396" r:id="rId23"/>
    <p:sldId id="397" r:id="rId24"/>
    <p:sldId id="398" r:id="rId25"/>
    <p:sldId id="399" r:id="rId26"/>
    <p:sldId id="400" r:id="rId27"/>
    <p:sldId id="401" r:id="rId28"/>
    <p:sldId id="402" r:id="rId29"/>
    <p:sldId id="403" r:id="rId30"/>
    <p:sldId id="404" r:id="rId31"/>
    <p:sldId id="405" r:id="rId32"/>
    <p:sldId id="406" r:id="rId33"/>
    <p:sldId id="407" r:id="rId34"/>
    <p:sldId id="408" r:id="rId35"/>
    <p:sldId id="409" r:id="rId36"/>
    <p:sldId id="410" r:id="rId37"/>
    <p:sldId id="411" r:id="rId38"/>
    <p:sldId id="412" r:id="rId39"/>
    <p:sldId id="413" r:id="rId40"/>
    <p:sldId id="414" r:id="rId41"/>
    <p:sldId id="415" r:id="rId42"/>
    <p:sldId id="416" r:id="rId43"/>
    <p:sldId id="417" r:id="rId44"/>
    <p:sldId id="418" r:id="rId45"/>
    <p:sldId id="419" r:id="rId46"/>
    <p:sldId id="420" r:id="rId47"/>
    <p:sldId id="421" r:id="rId48"/>
    <p:sldId id="422" r:id="rId49"/>
    <p:sldId id="423" r:id="rId50"/>
    <p:sldId id="424" r:id="rId51"/>
    <p:sldId id="425" r:id="rId52"/>
    <p:sldId id="426" r:id="rId53"/>
    <p:sldId id="427" r:id="rId54"/>
    <p:sldId id="428" r:id="rId55"/>
    <p:sldId id="429" r:id="rId56"/>
    <p:sldId id="430" r:id="rId57"/>
    <p:sldId id="431" r:id="rId58"/>
    <p:sldId id="432" r:id="rId59"/>
    <p:sldId id="433" r:id="rId60"/>
    <p:sldId id="434" r:id="rId61"/>
    <p:sldId id="435" r:id="rId62"/>
    <p:sldId id="436" r:id="rId63"/>
    <p:sldId id="437" r:id="rId64"/>
    <p:sldId id="438" r:id="rId65"/>
    <p:sldId id="439" r:id="rId66"/>
    <p:sldId id="440" r:id="rId67"/>
    <p:sldId id="441" r:id="rId68"/>
    <p:sldId id="442" r:id="rId69"/>
    <p:sldId id="443" r:id="rId70"/>
    <p:sldId id="445" r:id="rId71"/>
    <p:sldId id="447" r:id="rId72"/>
    <p:sldId id="449" r:id="rId7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1302"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126284-ED32-437C-AD0B-08798B1476A4}" type="doc">
      <dgm:prSet loTypeId="urn:microsoft.com/office/officeart/2005/8/layout/vList3#1" loCatId="list" qsTypeId="urn:microsoft.com/office/officeart/2005/8/quickstyle/simple1" qsCatId="simple" csTypeId="urn:microsoft.com/office/officeart/2005/8/colors/accent1_2" csCatId="accent1" phldr="1"/>
      <dgm:spPr/>
    </dgm:pt>
    <dgm:pt modelId="{827C68E9-3ADA-44BA-9F21-0E204877A23E}">
      <dgm:prSet phldrT="[Text]"/>
      <dgm:spPr/>
      <dgm:t>
        <a:bodyPr/>
        <a:lstStyle/>
        <a:p>
          <a:r>
            <a:rPr lang="en-US" dirty="0" smtClean="0"/>
            <a:t>Sieve and Screen</a:t>
          </a:r>
          <a:endParaRPr lang="en-US" dirty="0"/>
        </a:p>
      </dgm:t>
    </dgm:pt>
    <dgm:pt modelId="{2046B17B-E104-400E-AB09-6A216DD54C5E}" type="parTrans" cxnId="{735AE18C-08ED-4034-8772-B2C51EA14BBA}">
      <dgm:prSet/>
      <dgm:spPr/>
      <dgm:t>
        <a:bodyPr/>
        <a:lstStyle/>
        <a:p>
          <a:endParaRPr lang="en-US"/>
        </a:p>
      </dgm:t>
    </dgm:pt>
    <dgm:pt modelId="{3E40A8A2-F726-428D-8EC7-2D203E0F3CE2}" type="sibTrans" cxnId="{735AE18C-08ED-4034-8772-B2C51EA14BBA}">
      <dgm:prSet/>
      <dgm:spPr/>
      <dgm:t>
        <a:bodyPr/>
        <a:lstStyle/>
        <a:p>
          <a:endParaRPr lang="en-US"/>
        </a:p>
      </dgm:t>
    </dgm:pt>
    <dgm:pt modelId="{BB9CE093-C78C-4D19-9623-08805F501FE2}">
      <dgm:prSet phldrT="[Text]"/>
      <dgm:spPr/>
      <dgm:t>
        <a:bodyPr/>
        <a:lstStyle/>
        <a:p>
          <a:r>
            <a:rPr lang="en-US" dirty="0" smtClean="0"/>
            <a:t>Spiral Classifier</a:t>
          </a:r>
          <a:endParaRPr lang="en-US" dirty="0"/>
        </a:p>
      </dgm:t>
    </dgm:pt>
    <dgm:pt modelId="{811BFC95-23F3-44D9-9F1E-8212701B42BE}" type="parTrans" cxnId="{4C4E5766-BBD3-4BD6-8647-0863C5358D12}">
      <dgm:prSet/>
      <dgm:spPr/>
      <dgm:t>
        <a:bodyPr/>
        <a:lstStyle/>
        <a:p>
          <a:endParaRPr lang="en-US"/>
        </a:p>
      </dgm:t>
    </dgm:pt>
    <dgm:pt modelId="{11D5D680-557D-4803-89D8-6B74F9E74ECA}" type="sibTrans" cxnId="{4C4E5766-BBD3-4BD6-8647-0863C5358D12}">
      <dgm:prSet/>
      <dgm:spPr/>
      <dgm:t>
        <a:bodyPr/>
        <a:lstStyle/>
        <a:p>
          <a:endParaRPr lang="en-US"/>
        </a:p>
      </dgm:t>
    </dgm:pt>
    <dgm:pt modelId="{314CBE81-C57A-41C0-8B76-80C620B37FB3}">
      <dgm:prSet phldrT="[Text]"/>
      <dgm:spPr/>
      <dgm:t>
        <a:bodyPr/>
        <a:lstStyle/>
        <a:p>
          <a:r>
            <a:rPr lang="en-US" dirty="0" err="1" smtClean="0"/>
            <a:t>Siklon</a:t>
          </a:r>
          <a:endParaRPr lang="en-US" dirty="0"/>
        </a:p>
      </dgm:t>
    </dgm:pt>
    <dgm:pt modelId="{479AA2AD-AA5C-4825-857D-18D678B716AD}" type="parTrans" cxnId="{A6EF6218-68CF-4EB5-9E72-EC4E498B5AA9}">
      <dgm:prSet/>
      <dgm:spPr/>
      <dgm:t>
        <a:bodyPr/>
        <a:lstStyle/>
        <a:p>
          <a:endParaRPr lang="en-US"/>
        </a:p>
      </dgm:t>
    </dgm:pt>
    <dgm:pt modelId="{BB8FA2BC-1FDB-406C-AC1E-58B1BE4CB4CD}" type="sibTrans" cxnId="{A6EF6218-68CF-4EB5-9E72-EC4E498B5AA9}">
      <dgm:prSet/>
      <dgm:spPr/>
      <dgm:t>
        <a:bodyPr/>
        <a:lstStyle/>
        <a:p>
          <a:endParaRPr lang="en-US"/>
        </a:p>
      </dgm:t>
    </dgm:pt>
    <dgm:pt modelId="{188EC402-A40D-4F84-8149-4D6A94F8C262}">
      <dgm:prSet/>
      <dgm:spPr/>
      <dgm:t>
        <a:bodyPr/>
        <a:lstStyle/>
        <a:p>
          <a:r>
            <a:rPr lang="en-US" dirty="0" smtClean="0"/>
            <a:t>Settling Basin</a:t>
          </a:r>
          <a:endParaRPr lang="en-US" dirty="0"/>
        </a:p>
      </dgm:t>
    </dgm:pt>
    <dgm:pt modelId="{3FF9A54A-9249-467D-8006-15BED0E166F6}" type="parTrans" cxnId="{7FE0F3DD-3BFF-42E0-9FD3-4A2E20495FF1}">
      <dgm:prSet/>
      <dgm:spPr/>
      <dgm:t>
        <a:bodyPr/>
        <a:lstStyle/>
        <a:p>
          <a:endParaRPr lang="en-US"/>
        </a:p>
      </dgm:t>
    </dgm:pt>
    <dgm:pt modelId="{046A1D67-3705-40B1-87B0-2237FD3495EE}" type="sibTrans" cxnId="{7FE0F3DD-3BFF-42E0-9FD3-4A2E20495FF1}">
      <dgm:prSet/>
      <dgm:spPr/>
      <dgm:t>
        <a:bodyPr/>
        <a:lstStyle/>
        <a:p>
          <a:endParaRPr lang="en-US"/>
        </a:p>
      </dgm:t>
    </dgm:pt>
    <dgm:pt modelId="{5F0763C8-7C22-4F1D-9ED3-EA1E6381585A}">
      <dgm:prSet/>
      <dgm:spPr/>
      <dgm:t>
        <a:bodyPr/>
        <a:lstStyle/>
        <a:p>
          <a:r>
            <a:rPr lang="en-US" dirty="0" smtClean="0"/>
            <a:t>Clarifier</a:t>
          </a:r>
          <a:endParaRPr lang="en-US" dirty="0"/>
        </a:p>
      </dgm:t>
    </dgm:pt>
    <dgm:pt modelId="{1BB76687-C6DE-4109-8ECB-B8946B6852CC}" type="parTrans" cxnId="{480F461D-543E-4E73-B6A4-2473B6EDE479}">
      <dgm:prSet/>
      <dgm:spPr/>
      <dgm:t>
        <a:bodyPr/>
        <a:lstStyle/>
        <a:p>
          <a:endParaRPr lang="en-US"/>
        </a:p>
      </dgm:t>
    </dgm:pt>
    <dgm:pt modelId="{513D659E-0AB3-4132-9FA8-F776C597AEDC}" type="sibTrans" cxnId="{480F461D-543E-4E73-B6A4-2473B6EDE479}">
      <dgm:prSet/>
      <dgm:spPr/>
      <dgm:t>
        <a:bodyPr/>
        <a:lstStyle/>
        <a:p>
          <a:endParaRPr lang="en-US"/>
        </a:p>
      </dgm:t>
    </dgm:pt>
    <dgm:pt modelId="{21B81BCF-93CF-424D-8986-5B06BFF4B51B}" type="pres">
      <dgm:prSet presAssocID="{1F126284-ED32-437C-AD0B-08798B1476A4}" presName="linearFlow" presStyleCnt="0">
        <dgm:presLayoutVars>
          <dgm:dir/>
          <dgm:resizeHandles val="exact"/>
        </dgm:presLayoutVars>
      </dgm:prSet>
      <dgm:spPr/>
    </dgm:pt>
    <dgm:pt modelId="{914F876D-606E-4D2B-90F4-29207DDCE936}" type="pres">
      <dgm:prSet presAssocID="{827C68E9-3ADA-44BA-9F21-0E204877A23E}" presName="composite" presStyleCnt="0"/>
      <dgm:spPr/>
    </dgm:pt>
    <dgm:pt modelId="{86F78171-A0C2-4806-A491-0C8C25B64398}" type="pres">
      <dgm:prSet presAssocID="{827C68E9-3ADA-44BA-9F21-0E204877A23E}" presName="imgShp" presStyleLbl="fgImgPlace1" presStyleIdx="0" presStyleCnt="5"/>
      <dgm:spPr/>
    </dgm:pt>
    <dgm:pt modelId="{DB130606-7EFD-41AE-996B-DFDFD2CC2370}" type="pres">
      <dgm:prSet presAssocID="{827C68E9-3ADA-44BA-9F21-0E204877A23E}" presName="txShp" presStyleLbl="node1" presStyleIdx="0" presStyleCnt="5">
        <dgm:presLayoutVars>
          <dgm:bulletEnabled val="1"/>
        </dgm:presLayoutVars>
      </dgm:prSet>
      <dgm:spPr/>
      <dgm:t>
        <a:bodyPr/>
        <a:lstStyle/>
        <a:p>
          <a:endParaRPr lang="en-US"/>
        </a:p>
      </dgm:t>
    </dgm:pt>
    <dgm:pt modelId="{E0F74AE8-9776-4516-A827-8F0DB9D9722E}" type="pres">
      <dgm:prSet presAssocID="{3E40A8A2-F726-428D-8EC7-2D203E0F3CE2}" presName="spacing" presStyleCnt="0"/>
      <dgm:spPr/>
    </dgm:pt>
    <dgm:pt modelId="{A8E95126-2B5C-49F7-8E76-938BCA850F54}" type="pres">
      <dgm:prSet presAssocID="{BB9CE093-C78C-4D19-9623-08805F501FE2}" presName="composite" presStyleCnt="0"/>
      <dgm:spPr/>
    </dgm:pt>
    <dgm:pt modelId="{40D45E7D-E089-4501-A941-CEAA39BB0D2F}" type="pres">
      <dgm:prSet presAssocID="{BB9CE093-C78C-4D19-9623-08805F501FE2}" presName="imgShp" presStyleLbl="fgImgPlace1" presStyleIdx="1" presStyleCnt="5"/>
      <dgm:spPr/>
    </dgm:pt>
    <dgm:pt modelId="{C945861A-7DB9-48AC-9E6F-675B9ACA82B8}" type="pres">
      <dgm:prSet presAssocID="{BB9CE093-C78C-4D19-9623-08805F501FE2}" presName="txShp" presStyleLbl="node1" presStyleIdx="1" presStyleCnt="5">
        <dgm:presLayoutVars>
          <dgm:bulletEnabled val="1"/>
        </dgm:presLayoutVars>
      </dgm:prSet>
      <dgm:spPr/>
      <dgm:t>
        <a:bodyPr/>
        <a:lstStyle/>
        <a:p>
          <a:endParaRPr lang="en-US"/>
        </a:p>
      </dgm:t>
    </dgm:pt>
    <dgm:pt modelId="{D03CBBF5-C9BD-4E98-9676-6758215C556A}" type="pres">
      <dgm:prSet presAssocID="{11D5D680-557D-4803-89D8-6B74F9E74ECA}" presName="spacing" presStyleCnt="0"/>
      <dgm:spPr/>
    </dgm:pt>
    <dgm:pt modelId="{945746D2-5CFA-4586-AB78-0C7C9A7EC1A8}" type="pres">
      <dgm:prSet presAssocID="{314CBE81-C57A-41C0-8B76-80C620B37FB3}" presName="composite" presStyleCnt="0"/>
      <dgm:spPr/>
    </dgm:pt>
    <dgm:pt modelId="{F87A4BEC-6F4F-4B41-B5BA-EEAD3D446BEB}" type="pres">
      <dgm:prSet presAssocID="{314CBE81-C57A-41C0-8B76-80C620B37FB3}" presName="imgShp" presStyleLbl="fgImgPlace1" presStyleIdx="2" presStyleCnt="5"/>
      <dgm:spPr/>
    </dgm:pt>
    <dgm:pt modelId="{52971DC8-0E6E-4D5C-A911-56137CA393E1}" type="pres">
      <dgm:prSet presAssocID="{314CBE81-C57A-41C0-8B76-80C620B37FB3}" presName="txShp" presStyleLbl="node1" presStyleIdx="2" presStyleCnt="5">
        <dgm:presLayoutVars>
          <dgm:bulletEnabled val="1"/>
        </dgm:presLayoutVars>
      </dgm:prSet>
      <dgm:spPr/>
      <dgm:t>
        <a:bodyPr/>
        <a:lstStyle/>
        <a:p>
          <a:endParaRPr lang="en-US"/>
        </a:p>
      </dgm:t>
    </dgm:pt>
    <dgm:pt modelId="{629E3C23-9070-4C36-9403-882310D23812}" type="pres">
      <dgm:prSet presAssocID="{BB8FA2BC-1FDB-406C-AC1E-58B1BE4CB4CD}" presName="spacing" presStyleCnt="0"/>
      <dgm:spPr/>
    </dgm:pt>
    <dgm:pt modelId="{E1E85ED4-B37C-4FD9-B3E1-3581B720E944}" type="pres">
      <dgm:prSet presAssocID="{188EC402-A40D-4F84-8149-4D6A94F8C262}" presName="composite" presStyleCnt="0"/>
      <dgm:spPr/>
    </dgm:pt>
    <dgm:pt modelId="{5EAD7579-2154-4944-AA7B-A1C954CC00D9}" type="pres">
      <dgm:prSet presAssocID="{188EC402-A40D-4F84-8149-4D6A94F8C262}" presName="imgShp" presStyleLbl="fgImgPlace1" presStyleIdx="3" presStyleCnt="5"/>
      <dgm:spPr/>
    </dgm:pt>
    <dgm:pt modelId="{65B6A7E9-1A06-4ED7-9CD9-4312DC52D85B}" type="pres">
      <dgm:prSet presAssocID="{188EC402-A40D-4F84-8149-4D6A94F8C262}" presName="txShp" presStyleLbl="node1" presStyleIdx="3" presStyleCnt="5">
        <dgm:presLayoutVars>
          <dgm:bulletEnabled val="1"/>
        </dgm:presLayoutVars>
      </dgm:prSet>
      <dgm:spPr/>
      <dgm:t>
        <a:bodyPr/>
        <a:lstStyle/>
        <a:p>
          <a:endParaRPr lang="en-US"/>
        </a:p>
      </dgm:t>
    </dgm:pt>
    <dgm:pt modelId="{CB7E514E-A225-4A73-A391-BFD81785A0AD}" type="pres">
      <dgm:prSet presAssocID="{046A1D67-3705-40B1-87B0-2237FD3495EE}" presName="spacing" presStyleCnt="0"/>
      <dgm:spPr/>
    </dgm:pt>
    <dgm:pt modelId="{1E3EA063-7E8F-4273-B809-0A0F3AC16D47}" type="pres">
      <dgm:prSet presAssocID="{5F0763C8-7C22-4F1D-9ED3-EA1E6381585A}" presName="composite" presStyleCnt="0"/>
      <dgm:spPr/>
    </dgm:pt>
    <dgm:pt modelId="{8EC2231C-0692-40B7-AFB8-339204D2CC23}" type="pres">
      <dgm:prSet presAssocID="{5F0763C8-7C22-4F1D-9ED3-EA1E6381585A}" presName="imgShp" presStyleLbl="fgImgPlace1" presStyleIdx="4" presStyleCnt="5"/>
      <dgm:spPr/>
    </dgm:pt>
    <dgm:pt modelId="{ED3A4C54-91ED-429C-9333-C8D24F507E72}" type="pres">
      <dgm:prSet presAssocID="{5F0763C8-7C22-4F1D-9ED3-EA1E6381585A}" presName="txShp" presStyleLbl="node1" presStyleIdx="4" presStyleCnt="5">
        <dgm:presLayoutVars>
          <dgm:bulletEnabled val="1"/>
        </dgm:presLayoutVars>
      </dgm:prSet>
      <dgm:spPr/>
      <dgm:t>
        <a:bodyPr/>
        <a:lstStyle/>
        <a:p>
          <a:endParaRPr lang="en-US"/>
        </a:p>
      </dgm:t>
    </dgm:pt>
  </dgm:ptLst>
  <dgm:cxnLst>
    <dgm:cxn modelId="{7FE0F3DD-3BFF-42E0-9FD3-4A2E20495FF1}" srcId="{1F126284-ED32-437C-AD0B-08798B1476A4}" destId="{188EC402-A40D-4F84-8149-4D6A94F8C262}" srcOrd="3" destOrd="0" parTransId="{3FF9A54A-9249-467D-8006-15BED0E166F6}" sibTransId="{046A1D67-3705-40B1-87B0-2237FD3495EE}"/>
    <dgm:cxn modelId="{2DC8636D-6FD8-4424-A3FC-E73BFF3494E7}" type="presOf" srcId="{BB9CE093-C78C-4D19-9623-08805F501FE2}" destId="{C945861A-7DB9-48AC-9E6F-675B9ACA82B8}" srcOrd="0" destOrd="0" presId="urn:microsoft.com/office/officeart/2005/8/layout/vList3#1"/>
    <dgm:cxn modelId="{751E4DCB-FB7A-4DA7-A61E-7CBA301EA32B}" type="presOf" srcId="{827C68E9-3ADA-44BA-9F21-0E204877A23E}" destId="{DB130606-7EFD-41AE-996B-DFDFD2CC2370}" srcOrd="0" destOrd="0" presId="urn:microsoft.com/office/officeart/2005/8/layout/vList3#1"/>
    <dgm:cxn modelId="{E79522A9-B35F-4088-858B-1BE08C721F1D}" type="presOf" srcId="{5F0763C8-7C22-4F1D-9ED3-EA1E6381585A}" destId="{ED3A4C54-91ED-429C-9333-C8D24F507E72}" srcOrd="0" destOrd="0" presId="urn:microsoft.com/office/officeart/2005/8/layout/vList3#1"/>
    <dgm:cxn modelId="{A6EF6218-68CF-4EB5-9E72-EC4E498B5AA9}" srcId="{1F126284-ED32-437C-AD0B-08798B1476A4}" destId="{314CBE81-C57A-41C0-8B76-80C620B37FB3}" srcOrd="2" destOrd="0" parTransId="{479AA2AD-AA5C-4825-857D-18D678B716AD}" sibTransId="{BB8FA2BC-1FDB-406C-AC1E-58B1BE4CB4CD}"/>
    <dgm:cxn modelId="{480F461D-543E-4E73-B6A4-2473B6EDE479}" srcId="{1F126284-ED32-437C-AD0B-08798B1476A4}" destId="{5F0763C8-7C22-4F1D-9ED3-EA1E6381585A}" srcOrd="4" destOrd="0" parTransId="{1BB76687-C6DE-4109-8ECB-B8946B6852CC}" sibTransId="{513D659E-0AB3-4132-9FA8-F776C597AEDC}"/>
    <dgm:cxn modelId="{4C4E5766-BBD3-4BD6-8647-0863C5358D12}" srcId="{1F126284-ED32-437C-AD0B-08798B1476A4}" destId="{BB9CE093-C78C-4D19-9623-08805F501FE2}" srcOrd="1" destOrd="0" parTransId="{811BFC95-23F3-44D9-9F1E-8212701B42BE}" sibTransId="{11D5D680-557D-4803-89D8-6B74F9E74ECA}"/>
    <dgm:cxn modelId="{33FF35D4-BB4D-4505-B69D-A9C2C7F835C3}" type="presOf" srcId="{1F126284-ED32-437C-AD0B-08798B1476A4}" destId="{21B81BCF-93CF-424D-8986-5B06BFF4B51B}" srcOrd="0" destOrd="0" presId="urn:microsoft.com/office/officeart/2005/8/layout/vList3#1"/>
    <dgm:cxn modelId="{FED019FA-26E1-4BEB-8B8F-900F9414F8E2}" type="presOf" srcId="{314CBE81-C57A-41C0-8B76-80C620B37FB3}" destId="{52971DC8-0E6E-4D5C-A911-56137CA393E1}" srcOrd="0" destOrd="0" presId="urn:microsoft.com/office/officeart/2005/8/layout/vList3#1"/>
    <dgm:cxn modelId="{735AE18C-08ED-4034-8772-B2C51EA14BBA}" srcId="{1F126284-ED32-437C-AD0B-08798B1476A4}" destId="{827C68E9-3ADA-44BA-9F21-0E204877A23E}" srcOrd="0" destOrd="0" parTransId="{2046B17B-E104-400E-AB09-6A216DD54C5E}" sibTransId="{3E40A8A2-F726-428D-8EC7-2D203E0F3CE2}"/>
    <dgm:cxn modelId="{F7023A0E-D6F1-4B26-837B-95DDCA8E940A}" type="presOf" srcId="{188EC402-A40D-4F84-8149-4D6A94F8C262}" destId="{65B6A7E9-1A06-4ED7-9CD9-4312DC52D85B}" srcOrd="0" destOrd="0" presId="urn:microsoft.com/office/officeart/2005/8/layout/vList3#1"/>
    <dgm:cxn modelId="{7FCB1448-FEC2-4529-B0E9-B8372735DB5B}" type="presParOf" srcId="{21B81BCF-93CF-424D-8986-5B06BFF4B51B}" destId="{914F876D-606E-4D2B-90F4-29207DDCE936}" srcOrd="0" destOrd="0" presId="urn:microsoft.com/office/officeart/2005/8/layout/vList3#1"/>
    <dgm:cxn modelId="{F4AC919D-FFF2-4CE5-A87F-CAC24674F793}" type="presParOf" srcId="{914F876D-606E-4D2B-90F4-29207DDCE936}" destId="{86F78171-A0C2-4806-A491-0C8C25B64398}" srcOrd="0" destOrd="0" presId="urn:microsoft.com/office/officeart/2005/8/layout/vList3#1"/>
    <dgm:cxn modelId="{D738326E-3F5D-4700-9BB1-3F09D0529502}" type="presParOf" srcId="{914F876D-606E-4D2B-90F4-29207DDCE936}" destId="{DB130606-7EFD-41AE-996B-DFDFD2CC2370}" srcOrd="1" destOrd="0" presId="urn:microsoft.com/office/officeart/2005/8/layout/vList3#1"/>
    <dgm:cxn modelId="{5AB94C7F-0AFC-492A-B85B-C669A4F0C11F}" type="presParOf" srcId="{21B81BCF-93CF-424D-8986-5B06BFF4B51B}" destId="{E0F74AE8-9776-4516-A827-8F0DB9D9722E}" srcOrd="1" destOrd="0" presId="urn:microsoft.com/office/officeart/2005/8/layout/vList3#1"/>
    <dgm:cxn modelId="{1AC9F79F-35BE-40D2-9188-0D6E6E1CB903}" type="presParOf" srcId="{21B81BCF-93CF-424D-8986-5B06BFF4B51B}" destId="{A8E95126-2B5C-49F7-8E76-938BCA850F54}" srcOrd="2" destOrd="0" presId="urn:microsoft.com/office/officeart/2005/8/layout/vList3#1"/>
    <dgm:cxn modelId="{6DD72825-C716-4235-9178-B793D0E1F2D5}" type="presParOf" srcId="{A8E95126-2B5C-49F7-8E76-938BCA850F54}" destId="{40D45E7D-E089-4501-A941-CEAA39BB0D2F}" srcOrd="0" destOrd="0" presId="urn:microsoft.com/office/officeart/2005/8/layout/vList3#1"/>
    <dgm:cxn modelId="{70DBA68F-4219-4EC6-B4E4-6271EEC916BB}" type="presParOf" srcId="{A8E95126-2B5C-49F7-8E76-938BCA850F54}" destId="{C945861A-7DB9-48AC-9E6F-675B9ACA82B8}" srcOrd="1" destOrd="0" presId="urn:microsoft.com/office/officeart/2005/8/layout/vList3#1"/>
    <dgm:cxn modelId="{15D1C0D2-69ED-4BDB-923E-B3BA6B9402FB}" type="presParOf" srcId="{21B81BCF-93CF-424D-8986-5B06BFF4B51B}" destId="{D03CBBF5-C9BD-4E98-9676-6758215C556A}" srcOrd="3" destOrd="0" presId="urn:microsoft.com/office/officeart/2005/8/layout/vList3#1"/>
    <dgm:cxn modelId="{042413D3-4F46-4FAA-91ED-5F5664ECF87A}" type="presParOf" srcId="{21B81BCF-93CF-424D-8986-5B06BFF4B51B}" destId="{945746D2-5CFA-4586-AB78-0C7C9A7EC1A8}" srcOrd="4" destOrd="0" presId="urn:microsoft.com/office/officeart/2005/8/layout/vList3#1"/>
    <dgm:cxn modelId="{7BA9DA22-0AE5-42D1-9FD7-6CF1C589654D}" type="presParOf" srcId="{945746D2-5CFA-4586-AB78-0C7C9A7EC1A8}" destId="{F87A4BEC-6F4F-4B41-B5BA-EEAD3D446BEB}" srcOrd="0" destOrd="0" presId="urn:microsoft.com/office/officeart/2005/8/layout/vList3#1"/>
    <dgm:cxn modelId="{43F6E79D-27CA-427B-9398-84C91C6263DB}" type="presParOf" srcId="{945746D2-5CFA-4586-AB78-0C7C9A7EC1A8}" destId="{52971DC8-0E6E-4D5C-A911-56137CA393E1}" srcOrd="1" destOrd="0" presId="urn:microsoft.com/office/officeart/2005/8/layout/vList3#1"/>
    <dgm:cxn modelId="{7A5A3B4D-C8F6-43D6-9FF0-91A18B420631}" type="presParOf" srcId="{21B81BCF-93CF-424D-8986-5B06BFF4B51B}" destId="{629E3C23-9070-4C36-9403-882310D23812}" srcOrd="5" destOrd="0" presId="urn:microsoft.com/office/officeart/2005/8/layout/vList3#1"/>
    <dgm:cxn modelId="{A07F6977-819F-4ACF-A200-C7ADE3E45692}" type="presParOf" srcId="{21B81BCF-93CF-424D-8986-5B06BFF4B51B}" destId="{E1E85ED4-B37C-4FD9-B3E1-3581B720E944}" srcOrd="6" destOrd="0" presId="urn:microsoft.com/office/officeart/2005/8/layout/vList3#1"/>
    <dgm:cxn modelId="{FA2946D6-82D4-42F2-8FAA-CB15A60E831C}" type="presParOf" srcId="{E1E85ED4-B37C-4FD9-B3E1-3581B720E944}" destId="{5EAD7579-2154-4944-AA7B-A1C954CC00D9}" srcOrd="0" destOrd="0" presId="urn:microsoft.com/office/officeart/2005/8/layout/vList3#1"/>
    <dgm:cxn modelId="{DAEBD31A-46BD-4DD5-B10C-88F579C0A1FD}" type="presParOf" srcId="{E1E85ED4-B37C-4FD9-B3E1-3581B720E944}" destId="{65B6A7E9-1A06-4ED7-9CD9-4312DC52D85B}" srcOrd="1" destOrd="0" presId="urn:microsoft.com/office/officeart/2005/8/layout/vList3#1"/>
    <dgm:cxn modelId="{5F6C4115-F59B-4578-8071-5C3B9A9DC4BF}" type="presParOf" srcId="{21B81BCF-93CF-424D-8986-5B06BFF4B51B}" destId="{CB7E514E-A225-4A73-A391-BFD81785A0AD}" srcOrd="7" destOrd="0" presId="urn:microsoft.com/office/officeart/2005/8/layout/vList3#1"/>
    <dgm:cxn modelId="{36947ED9-BE28-4F9B-9936-4D29977937B4}" type="presParOf" srcId="{21B81BCF-93CF-424D-8986-5B06BFF4B51B}" destId="{1E3EA063-7E8F-4273-B809-0A0F3AC16D47}" srcOrd="8" destOrd="0" presId="urn:microsoft.com/office/officeart/2005/8/layout/vList3#1"/>
    <dgm:cxn modelId="{C833BACC-CAC3-492A-99F9-9BEC91AC90E6}" type="presParOf" srcId="{1E3EA063-7E8F-4273-B809-0A0F3AC16D47}" destId="{8EC2231C-0692-40B7-AFB8-339204D2CC23}" srcOrd="0" destOrd="0" presId="urn:microsoft.com/office/officeart/2005/8/layout/vList3#1"/>
    <dgm:cxn modelId="{B6EA24E2-BCEA-424A-B241-22EB8A0B4F78}" type="presParOf" srcId="{1E3EA063-7E8F-4273-B809-0A0F3AC16D47}" destId="{ED3A4C54-91ED-429C-9333-C8D24F507E72}" srcOrd="1" destOrd="0" presId="urn:microsoft.com/office/officeart/2005/8/layout/vList3#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3#1">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jpeg>
</file>

<file path=ppt/media/image39.jpeg>
</file>

<file path=ppt/media/image4.jpeg>
</file>

<file path=ppt/media/image5.jpeg>
</file>

<file path=ppt/media/image6.png>
</file>

<file path=ppt/media/image7.png>
</file>

<file path=ppt/media/image8.gif>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16F0895-8C48-408C-88DF-2A055F85AD9C}" type="datetimeFigureOut">
              <a:rPr lang="id-ID" smtClean="0"/>
              <a:t>07/12/2021</a:t>
            </a:fld>
            <a:endParaRPr lang="id-ID"/>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725A81-0927-4351-BC2B-9CBEEF79B61F}" type="slidenum">
              <a:rPr lang="id-ID" smtClean="0"/>
              <a:t>‹#›</a:t>
            </a:fld>
            <a:endParaRPr lang="id-ID"/>
          </a:p>
        </p:txBody>
      </p:sp>
    </p:spTree>
    <p:extLst>
      <p:ext uri="{BB962C8B-B14F-4D97-AF65-F5344CB8AC3E}">
        <p14:creationId xmlns:p14="http://schemas.microsoft.com/office/powerpoint/2010/main" val="19089154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B23BB4E-6658-4DBE-9854-C6E28228D1A7}" type="slidenum">
              <a:rPr lang="en-US" smtClean="0"/>
              <a:pPr/>
              <a:t>1</a:t>
            </a:fld>
            <a:endParaRPr lang="en-US"/>
          </a:p>
        </p:txBody>
      </p:sp>
    </p:spTree>
    <p:extLst>
      <p:ext uri="{BB962C8B-B14F-4D97-AF65-F5344CB8AC3E}">
        <p14:creationId xmlns:p14="http://schemas.microsoft.com/office/powerpoint/2010/main" val="20003389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d-ID" dirty="0" smtClean="0"/>
              <a:t>Pengolahan tersier sering disebut juga pengolahan lanjutan (advanced treatment). Pengolahan ini meliputi berbagai rangkaian proses kimia dan fisika. Contoh metode pengolahan tersier</a:t>
            </a:r>
            <a:r>
              <a:rPr lang="en-US" dirty="0" smtClean="0"/>
              <a:t> lain</a:t>
            </a:r>
            <a:r>
              <a:rPr lang="id-ID" dirty="0" smtClean="0"/>
              <a:t> yang dapat digunakan adalah metode saringan pasir</a:t>
            </a:r>
            <a:r>
              <a:rPr lang="en-US" dirty="0" smtClean="0"/>
              <a:t>.</a:t>
            </a:r>
            <a:endParaRPr lang="id-ID"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id-ID" dirty="0" smtClean="0"/>
              <a:t>Mek</a:t>
            </a:r>
            <a:r>
              <a:rPr lang="en-US" dirty="0" smtClean="0"/>
              <a:t>a</a:t>
            </a:r>
            <a:r>
              <a:rPr lang="id-ID" dirty="0" smtClean="0"/>
              <a:t>nisme desinfeksi dapat secara kimia, menambahkan senyawa/zat tertentu, atau dengan perlakuan fisik.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id-ID" dirty="0" smtClean="0"/>
              <a:t>Pengolahan tersier bersifat khusus, disesuaikan dengan kandungan zat yang tersisa dalam limbah cair / air limbah. Umunya zat yang tidak dapat dihilangkan sepenuhnya melalui proses pengolahan primer maupun sekunder adalah zat-zat anorganik terlarut, seperti nitrat, fosfat, dan garam- garaman.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id-ID" dirty="0" smtClean="0"/>
              <a:t>Metode pengolahan tersier jarang diaplikasikan pada fasilitas pengolahan limbah</a:t>
            </a:r>
            <a:r>
              <a:rPr lang="en-US" dirty="0" smtClean="0"/>
              <a:t> </a:t>
            </a:r>
            <a:r>
              <a:rPr lang="en-US" dirty="0" err="1" smtClean="0"/>
              <a:t>karena</a:t>
            </a:r>
            <a:r>
              <a:rPr lang="en-US" dirty="0" smtClean="0"/>
              <a:t> </a:t>
            </a:r>
            <a:r>
              <a:rPr lang="id-ID" dirty="0" smtClean="0"/>
              <a:t>biaya yang diperlukan untuk melakukan proses pengolahan tersier cenderung tinggi sehingga </a:t>
            </a:r>
            <a:r>
              <a:rPr lang="id-ID" b="1" dirty="0" smtClean="0"/>
              <a:t>tidak ekonomis</a:t>
            </a:r>
            <a:r>
              <a:rPr lang="id-ID" dirty="0" smtClean="0"/>
              <a:t>.</a:t>
            </a:r>
            <a:r>
              <a:rPr lang="en-US" dirty="0" smtClean="0"/>
              <a:t> </a:t>
            </a:r>
            <a:endParaRPr lang="id-ID" dirty="0" smtClean="0"/>
          </a:p>
        </p:txBody>
      </p:sp>
      <p:sp>
        <p:nvSpPr>
          <p:cNvPr id="4" name="Slide Number Placeholder 3"/>
          <p:cNvSpPr>
            <a:spLocks noGrp="1"/>
          </p:cNvSpPr>
          <p:nvPr>
            <p:ph type="sldNum" sz="quarter" idx="10"/>
          </p:nvPr>
        </p:nvSpPr>
        <p:spPr/>
        <p:txBody>
          <a:bodyPr/>
          <a:lstStyle/>
          <a:p>
            <a:fld id="{A59C134D-F93C-426E-A065-03F17FCCB3F2}" type="slidenum">
              <a:rPr lang="en-US" smtClean="0"/>
              <a:pPr/>
              <a:t>28</a:t>
            </a:fld>
            <a:endParaRPr lang="en-US"/>
          </a:p>
        </p:txBody>
      </p:sp>
    </p:spTree>
    <p:extLst>
      <p:ext uri="{BB962C8B-B14F-4D97-AF65-F5344CB8AC3E}">
        <p14:creationId xmlns:p14="http://schemas.microsoft.com/office/powerpoint/2010/main" val="5439337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Jenis</a:t>
            </a:r>
            <a:r>
              <a:rPr lang="en-US" dirty="0" smtClean="0"/>
              <a:t> </a:t>
            </a:r>
            <a:r>
              <a:rPr lang="en-US" b="1" dirty="0" smtClean="0"/>
              <a:t>filter </a:t>
            </a:r>
            <a:r>
              <a:rPr lang="en-US" b="1" dirty="0" err="1" smtClean="0"/>
              <a:t>udara</a:t>
            </a:r>
            <a:r>
              <a:rPr lang="en-US" b="1" dirty="0" smtClean="0"/>
              <a:t> </a:t>
            </a:r>
            <a:r>
              <a:rPr lang="en-US" dirty="0" smtClean="0"/>
              <a:t>yang </a:t>
            </a:r>
            <a:r>
              <a:rPr lang="en-US" dirty="0" err="1" smtClean="0"/>
              <a:t>digunakan</a:t>
            </a:r>
            <a:r>
              <a:rPr lang="en-US" dirty="0" smtClean="0"/>
              <a:t> </a:t>
            </a:r>
            <a:r>
              <a:rPr lang="en-US" dirty="0" err="1" smtClean="0"/>
              <a:t>tergantung</a:t>
            </a:r>
            <a:r>
              <a:rPr lang="en-US" dirty="0" smtClean="0"/>
              <a:t> </a:t>
            </a:r>
            <a:r>
              <a:rPr lang="en-US" dirty="0" err="1" smtClean="0"/>
              <a:t>pada</a:t>
            </a:r>
            <a:r>
              <a:rPr lang="en-US" dirty="0" smtClean="0"/>
              <a:t> </a:t>
            </a:r>
            <a:r>
              <a:rPr lang="en-US" dirty="0" err="1" smtClean="0"/>
              <a:t>sifat</a:t>
            </a:r>
            <a:r>
              <a:rPr lang="en-US" dirty="0" smtClean="0"/>
              <a:t> gas </a:t>
            </a:r>
            <a:r>
              <a:rPr lang="en-US" dirty="0" err="1" smtClean="0"/>
              <a:t>buangan</a:t>
            </a:r>
            <a:r>
              <a:rPr lang="en-US" dirty="0" smtClean="0"/>
              <a:t> yang </a:t>
            </a:r>
            <a:r>
              <a:rPr lang="en-US" dirty="0" err="1" smtClean="0"/>
              <a:t>keluar</a:t>
            </a:r>
            <a:r>
              <a:rPr lang="en-US" dirty="0" smtClean="0"/>
              <a:t> </a:t>
            </a:r>
            <a:r>
              <a:rPr lang="en-US" dirty="0" err="1" smtClean="0"/>
              <a:t>dari</a:t>
            </a:r>
            <a:r>
              <a:rPr lang="en-US" dirty="0" smtClean="0"/>
              <a:t> </a:t>
            </a:r>
            <a:r>
              <a:rPr lang="en-US" dirty="0" err="1" smtClean="0"/>
              <a:t>proses</a:t>
            </a:r>
            <a:r>
              <a:rPr lang="en-US" dirty="0" smtClean="0"/>
              <a:t> </a:t>
            </a:r>
            <a:r>
              <a:rPr lang="en-US" dirty="0" err="1" smtClean="0"/>
              <a:t>industri</a:t>
            </a:r>
            <a:r>
              <a:rPr lang="en-US" dirty="0" smtClean="0"/>
              <a:t>, </a:t>
            </a:r>
            <a:r>
              <a:rPr lang="en-US" dirty="0" err="1" smtClean="0"/>
              <a:t>apakah</a:t>
            </a:r>
            <a:r>
              <a:rPr lang="en-US" dirty="0" smtClean="0"/>
              <a:t> </a:t>
            </a:r>
            <a:r>
              <a:rPr lang="en-US" dirty="0" err="1" smtClean="0"/>
              <a:t>berdebu</a:t>
            </a:r>
            <a:r>
              <a:rPr lang="en-US" dirty="0" smtClean="0"/>
              <a:t> </a:t>
            </a:r>
            <a:r>
              <a:rPr lang="en-US" dirty="0" err="1" smtClean="0"/>
              <a:t>banyak</a:t>
            </a:r>
            <a:r>
              <a:rPr lang="en-US" dirty="0" smtClean="0"/>
              <a:t>, </a:t>
            </a:r>
            <a:r>
              <a:rPr lang="en-US" dirty="0" err="1" smtClean="0"/>
              <a:t>apakah</a:t>
            </a:r>
            <a:r>
              <a:rPr lang="en-US" dirty="0" smtClean="0"/>
              <a:t> </a:t>
            </a:r>
            <a:r>
              <a:rPr lang="en-US" dirty="0" err="1" smtClean="0"/>
              <a:t>bersifat</a:t>
            </a:r>
            <a:r>
              <a:rPr lang="en-US" dirty="0" smtClean="0"/>
              <a:t> </a:t>
            </a:r>
            <a:r>
              <a:rPr lang="en-US" dirty="0" err="1" smtClean="0"/>
              <a:t>asam</a:t>
            </a:r>
            <a:r>
              <a:rPr lang="en-US" dirty="0" smtClean="0"/>
              <a:t>, </a:t>
            </a:r>
            <a:r>
              <a:rPr lang="en-US" dirty="0" err="1" smtClean="0"/>
              <a:t>atau</a:t>
            </a:r>
            <a:r>
              <a:rPr lang="en-US" dirty="0" smtClean="0"/>
              <a:t> </a:t>
            </a:r>
            <a:r>
              <a:rPr lang="en-US" dirty="0" err="1" smtClean="0"/>
              <a:t>bersifat</a:t>
            </a:r>
            <a:r>
              <a:rPr lang="en-US" dirty="0" smtClean="0"/>
              <a:t> alkalis </a:t>
            </a:r>
            <a:r>
              <a:rPr lang="en-US" dirty="0" err="1" smtClean="0"/>
              <a:t>dan</a:t>
            </a:r>
            <a:r>
              <a:rPr lang="en-US" dirty="0" smtClean="0"/>
              <a:t> lain </a:t>
            </a:r>
            <a:r>
              <a:rPr lang="en-US" dirty="0" err="1" smtClean="0"/>
              <a:t>sebagainya</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Cyclone Separators </a:t>
            </a:r>
            <a:r>
              <a:rPr lang="en-US" dirty="0" smtClean="0"/>
              <a:t>: </a:t>
            </a:r>
            <a:r>
              <a:rPr lang="en-US" dirty="0" err="1" smtClean="0"/>
              <a:t>Ukuran</a:t>
            </a:r>
            <a:r>
              <a:rPr lang="en-US" dirty="0" smtClean="0"/>
              <a:t> </a:t>
            </a:r>
            <a:r>
              <a:rPr lang="en-US" dirty="0" err="1" smtClean="0"/>
              <a:t>partikel</a:t>
            </a:r>
            <a:r>
              <a:rPr lang="en-US" dirty="0" smtClean="0"/>
              <a:t> / </a:t>
            </a:r>
            <a:r>
              <a:rPr lang="en-US" dirty="0" err="1" smtClean="0"/>
              <a:t>debu</a:t>
            </a:r>
            <a:r>
              <a:rPr lang="en-US" dirty="0" smtClean="0"/>
              <a:t> / </a:t>
            </a:r>
            <a:r>
              <a:rPr lang="en-US" dirty="0" err="1" smtClean="0"/>
              <a:t>abu</a:t>
            </a:r>
            <a:r>
              <a:rPr lang="en-US" dirty="0" smtClean="0"/>
              <a:t> yang </a:t>
            </a:r>
            <a:r>
              <a:rPr lang="en-US" dirty="0" err="1" smtClean="0"/>
              <a:t>bisa</a:t>
            </a:r>
            <a:r>
              <a:rPr lang="en-US" dirty="0" smtClean="0"/>
              <a:t> </a:t>
            </a:r>
            <a:r>
              <a:rPr lang="en-US" dirty="0" err="1" smtClean="0"/>
              <a:t>diendapkan</a:t>
            </a:r>
            <a:r>
              <a:rPr lang="en-US" dirty="0" smtClean="0"/>
              <a:t> </a:t>
            </a:r>
            <a:r>
              <a:rPr lang="en-US" dirty="0" err="1" smtClean="0"/>
              <a:t>oleh</a:t>
            </a:r>
            <a:r>
              <a:rPr lang="en-US" dirty="0" smtClean="0"/>
              <a:t> </a:t>
            </a:r>
            <a:r>
              <a:rPr lang="en-US" dirty="0" err="1" smtClean="0"/>
              <a:t>siklon</a:t>
            </a:r>
            <a:r>
              <a:rPr lang="en-US" dirty="0" smtClean="0"/>
              <a:t> </a:t>
            </a:r>
            <a:r>
              <a:rPr lang="en-US" dirty="0" err="1" smtClean="0"/>
              <a:t>adalah</a:t>
            </a:r>
            <a:r>
              <a:rPr lang="en-US" dirty="0" smtClean="0"/>
              <a:t> </a:t>
            </a:r>
            <a:r>
              <a:rPr lang="en-US" dirty="0" err="1" smtClean="0"/>
              <a:t>antara</a:t>
            </a:r>
            <a:r>
              <a:rPr lang="en-US" dirty="0" smtClean="0"/>
              <a:t> 5 u – 40 u . Makin </a:t>
            </a:r>
            <a:r>
              <a:rPr lang="en-US" dirty="0" err="1" smtClean="0"/>
              <a:t>besar</a:t>
            </a:r>
            <a:r>
              <a:rPr lang="en-US" dirty="0" smtClean="0"/>
              <a:t> </a:t>
            </a:r>
            <a:r>
              <a:rPr lang="en-US" dirty="0" err="1" smtClean="0"/>
              <a:t>ukuran</a:t>
            </a:r>
            <a:r>
              <a:rPr lang="en-US" dirty="0" smtClean="0"/>
              <a:t> </a:t>
            </a:r>
            <a:r>
              <a:rPr lang="en-US" dirty="0" err="1" smtClean="0"/>
              <a:t>debu</a:t>
            </a:r>
            <a:r>
              <a:rPr lang="en-US" dirty="0" smtClean="0"/>
              <a:t> </a:t>
            </a:r>
            <a:r>
              <a:rPr lang="en-US" dirty="0" err="1" smtClean="0"/>
              <a:t>makin</a:t>
            </a:r>
            <a:r>
              <a:rPr lang="en-US" dirty="0" smtClean="0"/>
              <a:t> </a:t>
            </a:r>
            <a:r>
              <a:rPr lang="en-US" dirty="0" err="1" smtClean="0"/>
              <a:t>cepat</a:t>
            </a:r>
            <a:r>
              <a:rPr lang="en-US" dirty="0" smtClean="0"/>
              <a:t> </a:t>
            </a:r>
            <a:r>
              <a:rPr lang="en-US" dirty="0" err="1" smtClean="0"/>
              <a:t>partikel</a:t>
            </a:r>
            <a:r>
              <a:rPr lang="en-US" dirty="0" smtClean="0"/>
              <a:t> </a:t>
            </a:r>
            <a:r>
              <a:rPr lang="en-US" dirty="0" err="1" smtClean="0"/>
              <a:t>tersebut</a:t>
            </a:r>
            <a:r>
              <a:rPr lang="en-US" dirty="0" smtClean="0"/>
              <a:t> </a:t>
            </a:r>
            <a:r>
              <a:rPr lang="en-US" dirty="0" err="1" smtClean="0"/>
              <a:t>diendapkan</a:t>
            </a:r>
            <a:r>
              <a:rPr lang="en-US"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Untuk</a:t>
            </a:r>
            <a:r>
              <a:rPr lang="en-US" dirty="0" smtClean="0"/>
              <a:t> </a:t>
            </a:r>
            <a:r>
              <a:rPr lang="en-US" dirty="0" err="1" smtClean="0"/>
              <a:t>mendapatkan</a:t>
            </a:r>
            <a:r>
              <a:rPr lang="en-US" dirty="0" smtClean="0"/>
              <a:t> </a:t>
            </a:r>
            <a:r>
              <a:rPr lang="en-US" dirty="0" err="1" smtClean="0"/>
              <a:t>hasil</a:t>
            </a:r>
            <a:r>
              <a:rPr lang="en-US" dirty="0" smtClean="0"/>
              <a:t> yang </a:t>
            </a:r>
            <a:r>
              <a:rPr lang="en-US" dirty="0" err="1" smtClean="0"/>
              <a:t>lebih</a:t>
            </a:r>
            <a:r>
              <a:rPr lang="en-US" dirty="0" smtClean="0"/>
              <a:t> </a:t>
            </a:r>
            <a:r>
              <a:rPr lang="en-US" dirty="0" err="1" smtClean="0"/>
              <a:t>baik</a:t>
            </a:r>
            <a:r>
              <a:rPr lang="en-US" dirty="0" smtClean="0"/>
              <a:t> </a:t>
            </a:r>
            <a:r>
              <a:rPr lang="en-US" dirty="0" err="1" smtClean="0"/>
              <a:t>dapat</a:t>
            </a:r>
            <a:r>
              <a:rPr lang="en-US" dirty="0" smtClean="0"/>
              <a:t> </a:t>
            </a:r>
            <a:r>
              <a:rPr lang="en-US" dirty="0" err="1" smtClean="0"/>
              <a:t>juga</a:t>
            </a:r>
            <a:r>
              <a:rPr lang="en-US" dirty="0" smtClean="0"/>
              <a:t> </a:t>
            </a:r>
            <a:r>
              <a:rPr lang="en-US" dirty="0" err="1" smtClean="0"/>
              <a:t>prinsip</a:t>
            </a:r>
            <a:r>
              <a:rPr lang="en-US" dirty="0" smtClean="0"/>
              <a:t> </a:t>
            </a:r>
            <a:r>
              <a:rPr lang="en-US" dirty="0" err="1" smtClean="0"/>
              <a:t>kerja</a:t>
            </a:r>
            <a:r>
              <a:rPr lang="en-US" dirty="0" smtClean="0"/>
              <a:t> </a:t>
            </a:r>
            <a:r>
              <a:rPr lang="en-US" dirty="0" err="1" smtClean="0"/>
              <a:t>pengendap</a:t>
            </a:r>
            <a:r>
              <a:rPr lang="en-US" dirty="0" smtClean="0"/>
              <a:t> </a:t>
            </a:r>
            <a:r>
              <a:rPr lang="en-US" dirty="0" err="1" smtClean="0"/>
              <a:t>siklon</a:t>
            </a:r>
            <a:r>
              <a:rPr lang="en-US" dirty="0" smtClean="0"/>
              <a:t> </a:t>
            </a:r>
            <a:r>
              <a:rPr lang="en-US" dirty="0" err="1" smtClean="0"/>
              <a:t>dan</a:t>
            </a:r>
            <a:r>
              <a:rPr lang="en-US" dirty="0" smtClean="0"/>
              <a:t> filter </a:t>
            </a:r>
            <a:r>
              <a:rPr lang="en-US" dirty="0" err="1" smtClean="0"/>
              <a:t>basah</a:t>
            </a:r>
            <a:r>
              <a:rPr lang="en-US" dirty="0" smtClean="0"/>
              <a:t> </a:t>
            </a:r>
            <a:r>
              <a:rPr lang="en-US" dirty="0" err="1" smtClean="0"/>
              <a:t>digabungkan</a:t>
            </a:r>
            <a:r>
              <a:rPr lang="en-US" dirty="0" smtClean="0"/>
              <a:t> </a:t>
            </a:r>
            <a:r>
              <a:rPr lang="en-US" dirty="0" err="1" smtClean="0"/>
              <a:t>menjadi</a:t>
            </a:r>
            <a:r>
              <a:rPr lang="en-US" dirty="0" smtClean="0"/>
              <a:t> </a:t>
            </a:r>
            <a:r>
              <a:rPr lang="en-US" dirty="0" err="1" smtClean="0"/>
              <a:t>satu</a:t>
            </a:r>
            <a:r>
              <a:rPr lang="en-US" dirty="0" smtClean="0"/>
              <a:t>. </a:t>
            </a:r>
            <a:r>
              <a:rPr lang="en-US" dirty="0" err="1" smtClean="0"/>
              <a:t>Penggabungan</a:t>
            </a:r>
            <a:r>
              <a:rPr lang="en-US" dirty="0" smtClean="0"/>
              <a:t> </a:t>
            </a:r>
            <a:r>
              <a:rPr lang="en-US" dirty="0" err="1" smtClean="0"/>
              <a:t>kedua</a:t>
            </a:r>
            <a:r>
              <a:rPr lang="en-US" dirty="0" smtClean="0"/>
              <a:t> </a:t>
            </a:r>
            <a:r>
              <a:rPr lang="en-US" dirty="0" err="1" smtClean="0"/>
              <a:t>macam</a:t>
            </a:r>
            <a:r>
              <a:rPr lang="en-US" dirty="0" smtClean="0"/>
              <a:t> </a:t>
            </a:r>
            <a:r>
              <a:rPr lang="en-US" dirty="0" err="1" smtClean="0"/>
              <a:t>prinsip</a:t>
            </a:r>
            <a:r>
              <a:rPr lang="en-US" dirty="0" smtClean="0"/>
              <a:t> </a:t>
            </a:r>
            <a:r>
              <a:rPr lang="en-US" dirty="0" err="1" smtClean="0"/>
              <a:t>kerja</a:t>
            </a:r>
            <a:r>
              <a:rPr lang="en-US" dirty="0" smtClean="0"/>
              <a:t> </a:t>
            </a:r>
            <a:r>
              <a:rPr lang="en-US" dirty="0" err="1" smtClean="0"/>
              <a:t>tersebut</a:t>
            </a:r>
            <a:r>
              <a:rPr lang="en-US" dirty="0" smtClean="0"/>
              <a:t> </a:t>
            </a:r>
            <a:r>
              <a:rPr lang="en-US" dirty="0" err="1" smtClean="0"/>
              <a:t>menghasilkan</a:t>
            </a:r>
            <a:r>
              <a:rPr lang="en-US" dirty="0" smtClean="0"/>
              <a:t> </a:t>
            </a:r>
            <a:r>
              <a:rPr lang="en-US" dirty="0" err="1" smtClean="0"/>
              <a:t>suatu</a:t>
            </a:r>
            <a:r>
              <a:rPr lang="en-US" dirty="0" smtClean="0"/>
              <a:t> </a:t>
            </a:r>
            <a:r>
              <a:rPr lang="en-US" dirty="0" err="1" smtClean="0"/>
              <a:t>alat</a:t>
            </a:r>
            <a:r>
              <a:rPr lang="en-US" dirty="0" smtClean="0"/>
              <a:t> </a:t>
            </a:r>
            <a:r>
              <a:rPr lang="en-US" dirty="0" err="1" smtClean="0"/>
              <a:t>penangkap</a:t>
            </a:r>
            <a:r>
              <a:rPr lang="en-US" dirty="0" smtClean="0"/>
              <a:t> </a:t>
            </a:r>
            <a:r>
              <a:rPr lang="en-US" dirty="0" err="1" smtClean="0"/>
              <a:t>debu</a:t>
            </a:r>
            <a:r>
              <a:rPr lang="en-US" dirty="0" smtClean="0"/>
              <a:t> yang </a:t>
            </a:r>
            <a:r>
              <a:rPr lang="en-US" dirty="0" err="1" smtClean="0"/>
              <a:t>dinamakan</a:t>
            </a:r>
            <a:r>
              <a:rPr lang="en-US" dirty="0" smtClean="0"/>
              <a:t>.</a:t>
            </a:r>
          </a:p>
        </p:txBody>
      </p:sp>
      <p:sp>
        <p:nvSpPr>
          <p:cNvPr id="4" name="Slide Number Placeholder 3"/>
          <p:cNvSpPr>
            <a:spLocks noGrp="1"/>
          </p:cNvSpPr>
          <p:nvPr>
            <p:ph type="sldNum" sz="quarter" idx="10"/>
          </p:nvPr>
        </p:nvSpPr>
        <p:spPr/>
        <p:txBody>
          <a:bodyPr/>
          <a:lstStyle/>
          <a:p>
            <a:fld id="{A59C134D-F93C-426E-A065-03F17FCCB3F2}" type="slidenum">
              <a:rPr lang="en-US" smtClean="0"/>
              <a:pPr/>
              <a:t>44</a:t>
            </a:fld>
            <a:endParaRPr lang="en-US"/>
          </a:p>
        </p:txBody>
      </p:sp>
    </p:spTree>
    <p:extLst>
      <p:ext uri="{BB962C8B-B14F-4D97-AF65-F5344CB8AC3E}">
        <p14:creationId xmlns:p14="http://schemas.microsoft.com/office/powerpoint/2010/main" val="1863572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Pengendap</a:t>
            </a:r>
            <a:r>
              <a:rPr lang="en-US" baseline="0" dirty="0" smtClean="0"/>
              <a:t> </a:t>
            </a:r>
            <a:r>
              <a:rPr lang="en-US" baseline="0" dirty="0" err="1" smtClean="0"/>
              <a:t>Elektrostatik</a:t>
            </a:r>
            <a:r>
              <a:rPr lang="en-US" baseline="0" dirty="0" smtClean="0"/>
              <a:t> : </a:t>
            </a:r>
            <a:r>
              <a:rPr lang="en-US" baseline="0" dirty="0" err="1" smtClean="0"/>
              <a:t>T</a:t>
            </a:r>
            <a:r>
              <a:rPr lang="en-US" dirty="0" err="1" smtClean="0"/>
              <a:t>abung</a:t>
            </a:r>
            <a:r>
              <a:rPr lang="en-US" dirty="0" smtClean="0"/>
              <a:t> </a:t>
            </a:r>
            <a:r>
              <a:rPr lang="en-US" dirty="0" err="1" smtClean="0"/>
              <a:t>silinder</a:t>
            </a:r>
            <a:r>
              <a:rPr lang="en-US" dirty="0" smtClean="0"/>
              <a:t> </a:t>
            </a:r>
            <a:r>
              <a:rPr lang="en-US" dirty="0" err="1" smtClean="0"/>
              <a:t>di</a:t>
            </a:r>
            <a:r>
              <a:rPr lang="en-US" dirty="0" smtClean="0"/>
              <a:t> </a:t>
            </a:r>
            <a:r>
              <a:rPr lang="en-US" dirty="0" err="1" smtClean="0"/>
              <a:t>mana</a:t>
            </a:r>
            <a:r>
              <a:rPr lang="en-US" dirty="0" smtClean="0"/>
              <a:t> </a:t>
            </a:r>
            <a:r>
              <a:rPr lang="en-US" dirty="0" err="1" smtClean="0"/>
              <a:t>dindingnya</a:t>
            </a:r>
            <a:r>
              <a:rPr lang="en-US" dirty="0" smtClean="0"/>
              <a:t> </a:t>
            </a:r>
            <a:r>
              <a:rPr lang="en-US" dirty="0" err="1" smtClean="0"/>
              <a:t>diberi</a:t>
            </a:r>
            <a:r>
              <a:rPr lang="en-US" dirty="0" smtClean="0"/>
              <a:t> </a:t>
            </a:r>
            <a:r>
              <a:rPr lang="en-US" dirty="0" err="1" smtClean="0"/>
              <a:t>muatan</a:t>
            </a:r>
            <a:r>
              <a:rPr lang="en-US" dirty="0" smtClean="0"/>
              <a:t> </a:t>
            </a:r>
            <a:r>
              <a:rPr lang="en-US" dirty="0" err="1" smtClean="0"/>
              <a:t>positif</a:t>
            </a:r>
            <a:r>
              <a:rPr lang="en-US" dirty="0" smtClean="0"/>
              <a:t>, </a:t>
            </a:r>
            <a:r>
              <a:rPr lang="en-US" dirty="0" err="1" smtClean="0"/>
              <a:t>sedangkan</a:t>
            </a:r>
            <a:r>
              <a:rPr lang="en-US" dirty="0" smtClean="0"/>
              <a:t> </a:t>
            </a:r>
            <a:r>
              <a:rPr lang="en-US" dirty="0" err="1" smtClean="0"/>
              <a:t>di</a:t>
            </a:r>
            <a:r>
              <a:rPr lang="en-US" dirty="0" smtClean="0"/>
              <a:t> </a:t>
            </a:r>
            <a:r>
              <a:rPr lang="en-US" dirty="0" err="1" smtClean="0"/>
              <a:t>tengah</a:t>
            </a:r>
            <a:r>
              <a:rPr lang="en-US" dirty="0" smtClean="0"/>
              <a:t> </a:t>
            </a:r>
            <a:r>
              <a:rPr lang="en-US" dirty="0" err="1" smtClean="0"/>
              <a:t>ada</a:t>
            </a:r>
            <a:r>
              <a:rPr lang="en-US" dirty="0" smtClean="0"/>
              <a:t> </a:t>
            </a:r>
            <a:r>
              <a:rPr lang="en-US" dirty="0" err="1" smtClean="0"/>
              <a:t>sebuah</a:t>
            </a:r>
            <a:r>
              <a:rPr lang="en-US" dirty="0" smtClean="0"/>
              <a:t> </a:t>
            </a:r>
            <a:r>
              <a:rPr lang="en-US" dirty="0" err="1" smtClean="0"/>
              <a:t>kawat</a:t>
            </a:r>
            <a:r>
              <a:rPr lang="en-US" dirty="0" smtClean="0"/>
              <a:t> yang </a:t>
            </a:r>
            <a:r>
              <a:rPr lang="en-US" dirty="0" err="1" smtClean="0"/>
              <a:t>merupakan</a:t>
            </a:r>
            <a:r>
              <a:rPr lang="en-US" dirty="0" smtClean="0"/>
              <a:t> </a:t>
            </a:r>
            <a:r>
              <a:rPr lang="en-US" dirty="0" err="1" smtClean="0"/>
              <a:t>pusat</a:t>
            </a:r>
            <a:r>
              <a:rPr lang="en-US" dirty="0" smtClean="0"/>
              <a:t> </a:t>
            </a:r>
            <a:r>
              <a:rPr lang="en-US" dirty="0" err="1" smtClean="0"/>
              <a:t>silinder</a:t>
            </a:r>
            <a:r>
              <a:rPr lang="en-US" dirty="0" smtClean="0"/>
              <a:t>, </a:t>
            </a:r>
            <a:r>
              <a:rPr lang="en-US" dirty="0" err="1" smtClean="0"/>
              <a:t>sejajar</a:t>
            </a:r>
            <a:r>
              <a:rPr lang="en-US" dirty="0" smtClean="0"/>
              <a:t> </a:t>
            </a:r>
            <a:r>
              <a:rPr lang="en-US" dirty="0" err="1" smtClean="0"/>
              <a:t>dinding</a:t>
            </a:r>
            <a:r>
              <a:rPr lang="en-US" dirty="0" smtClean="0"/>
              <a:t> </a:t>
            </a:r>
            <a:r>
              <a:rPr lang="en-US" dirty="0" err="1" smtClean="0"/>
              <a:t>tabung</a:t>
            </a:r>
            <a:r>
              <a:rPr lang="en-US" dirty="0" smtClean="0"/>
              <a:t>, </a:t>
            </a:r>
            <a:r>
              <a:rPr lang="en-US" dirty="0" err="1" smtClean="0"/>
              <a:t>diberi</a:t>
            </a:r>
            <a:r>
              <a:rPr lang="en-US" dirty="0" smtClean="0"/>
              <a:t> </a:t>
            </a:r>
            <a:r>
              <a:rPr lang="en-US" dirty="0" err="1" smtClean="0"/>
              <a:t>muatan</a:t>
            </a:r>
            <a:r>
              <a:rPr lang="en-US" dirty="0" smtClean="0"/>
              <a:t> </a:t>
            </a:r>
            <a:r>
              <a:rPr lang="en-US" dirty="0" err="1" smtClean="0"/>
              <a:t>negatif</a:t>
            </a:r>
            <a:r>
              <a:rPr lang="en-US" dirty="0" smtClean="0"/>
              <a:t>. </a:t>
            </a:r>
            <a:r>
              <a:rPr lang="en-US" dirty="0" err="1" smtClean="0"/>
              <a:t>Adanya</a:t>
            </a:r>
            <a:r>
              <a:rPr lang="en-US" dirty="0" smtClean="0"/>
              <a:t> </a:t>
            </a:r>
            <a:r>
              <a:rPr lang="en-US" dirty="0" err="1" smtClean="0"/>
              <a:t>perbedaan</a:t>
            </a:r>
            <a:r>
              <a:rPr lang="en-US" dirty="0" smtClean="0"/>
              <a:t> </a:t>
            </a:r>
            <a:r>
              <a:rPr lang="en-US" dirty="0" err="1" smtClean="0"/>
              <a:t>tegangan</a:t>
            </a:r>
            <a:r>
              <a:rPr lang="en-US" dirty="0" smtClean="0"/>
              <a:t> yang </a:t>
            </a:r>
            <a:r>
              <a:rPr lang="en-US" dirty="0" err="1" smtClean="0"/>
              <a:t>cukup</a:t>
            </a:r>
            <a:r>
              <a:rPr lang="en-US" dirty="0" smtClean="0"/>
              <a:t> </a:t>
            </a:r>
            <a:r>
              <a:rPr lang="en-US" dirty="0" err="1" smtClean="0"/>
              <a:t>besar</a:t>
            </a:r>
            <a:r>
              <a:rPr lang="en-US" dirty="0" smtClean="0"/>
              <a:t> </a:t>
            </a:r>
            <a:r>
              <a:rPr lang="en-US" dirty="0" err="1" smtClean="0"/>
              <a:t>akan</a:t>
            </a:r>
            <a:r>
              <a:rPr lang="en-US" dirty="0" smtClean="0"/>
              <a:t> </a:t>
            </a:r>
            <a:r>
              <a:rPr lang="en-US" dirty="0" err="1" smtClean="0"/>
              <a:t>menimbulkan</a:t>
            </a:r>
            <a:r>
              <a:rPr lang="en-US" dirty="0" smtClean="0"/>
              <a:t> corona </a:t>
            </a:r>
            <a:r>
              <a:rPr lang="en-US" dirty="0" err="1" smtClean="0"/>
              <a:t>discharga</a:t>
            </a:r>
            <a:r>
              <a:rPr lang="en-US" dirty="0" smtClean="0"/>
              <a:t> </a:t>
            </a:r>
            <a:r>
              <a:rPr lang="en-US" dirty="0" err="1" smtClean="0"/>
              <a:t>di</a:t>
            </a:r>
            <a:r>
              <a:rPr lang="en-US" dirty="0" smtClean="0"/>
              <a:t> </a:t>
            </a:r>
            <a:r>
              <a:rPr lang="en-US" dirty="0" err="1" smtClean="0"/>
              <a:t>daerah</a:t>
            </a:r>
            <a:r>
              <a:rPr lang="en-US" dirty="0" smtClean="0"/>
              <a:t> </a:t>
            </a:r>
            <a:r>
              <a:rPr lang="en-US" dirty="0" err="1" smtClean="0"/>
              <a:t>sekitar</a:t>
            </a:r>
            <a:r>
              <a:rPr lang="en-US" dirty="0" smtClean="0"/>
              <a:t> </a:t>
            </a:r>
            <a:r>
              <a:rPr lang="en-US" dirty="0" err="1" smtClean="0"/>
              <a:t>pusat</a:t>
            </a:r>
            <a:r>
              <a:rPr lang="en-US" dirty="0" smtClean="0"/>
              <a:t> </a:t>
            </a:r>
            <a:r>
              <a:rPr lang="en-US" dirty="0" err="1" smtClean="0"/>
              <a:t>silinder</a:t>
            </a:r>
            <a:r>
              <a:rPr lang="en-US" dirty="0" smtClean="0"/>
              <a:t>. Hal </a:t>
            </a:r>
            <a:r>
              <a:rPr lang="en-US" dirty="0" err="1" smtClean="0"/>
              <a:t>ini</a:t>
            </a:r>
            <a:r>
              <a:rPr lang="en-US" dirty="0" smtClean="0"/>
              <a:t> </a:t>
            </a:r>
            <a:r>
              <a:rPr lang="en-US" dirty="0" err="1" smtClean="0"/>
              <a:t>menyebabkan</a:t>
            </a:r>
            <a:r>
              <a:rPr lang="en-US" dirty="0" smtClean="0"/>
              <a:t> </a:t>
            </a:r>
            <a:r>
              <a:rPr lang="en-US" dirty="0" err="1" smtClean="0"/>
              <a:t>udara</a:t>
            </a:r>
            <a:r>
              <a:rPr lang="en-US" dirty="0" smtClean="0"/>
              <a:t> </a:t>
            </a:r>
            <a:r>
              <a:rPr lang="en-US" dirty="0" err="1" smtClean="0"/>
              <a:t>kotor</a:t>
            </a:r>
            <a:r>
              <a:rPr lang="en-US" dirty="0" smtClean="0"/>
              <a:t> </a:t>
            </a:r>
            <a:r>
              <a:rPr lang="en-US" dirty="0" err="1" smtClean="0"/>
              <a:t>seolah</a:t>
            </a:r>
            <a:r>
              <a:rPr lang="en-US" dirty="0" smtClean="0"/>
              <a:t> – </a:t>
            </a:r>
            <a:r>
              <a:rPr lang="en-US" dirty="0" err="1" smtClean="0"/>
              <a:t>olah</a:t>
            </a:r>
            <a:r>
              <a:rPr lang="en-US" dirty="0" smtClean="0"/>
              <a:t> </a:t>
            </a:r>
            <a:r>
              <a:rPr lang="en-US" dirty="0" err="1" smtClean="0"/>
              <a:t>mengalami</a:t>
            </a:r>
            <a:r>
              <a:rPr lang="en-US" dirty="0" smtClean="0"/>
              <a:t> </a:t>
            </a:r>
            <a:r>
              <a:rPr lang="en-US" dirty="0" err="1" smtClean="0"/>
              <a:t>ionisasi</a:t>
            </a:r>
            <a:r>
              <a:rPr lang="en-US" dirty="0" smtClean="0"/>
              <a:t>. </a:t>
            </a:r>
            <a:r>
              <a:rPr lang="en-US" dirty="0" err="1" smtClean="0"/>
              <a:t>Kotoran</a:t>
            </a:r>
            <a:r>
              <a:rPr lang="en-US" dirty="0" smtClean="0"/>
              <a:t> </a:t>
            </a:r>
            <a:r>
              <a:rPr lang="en-US" dirty="0" err="1" smtClean="0"/>
              <a:t>udara</a:t>
            </a:r>
            <a:r>
              <a:rPr lang="en-US" dirty="0" smtClean="0"/>
              <a:t> </a:t>
            </a:r>
            <a:r>
              <a:rPr lang="en-US" dirty="0" err="1" smtClean="0"/>
              <a:t>menjadi</a:t>
            </a:r>
            <a:r>
              <a:rPr lang="en-US" dirty="0" smtClean="0"/>
              <a:t> ion </a:t>
            </a:r>
            <a:r>
              <a:rPr lang="en-US" dirty="0" err="1" smtClean="0"/>
              <a:t>negatif</a:t>
            </a:r>
            <a:r>
              <a:rPr lang="en-US" dirty="0" smtClean="0"/>
              <a:t> </a:t>
            </a:r>
            <a:r>
              <a:rPr lang="en-US" dirty="0" err="1" smtClean="0"/>
              <a:t>sedangkan</a:t>
            </a:r>
            <a:r>
              <a:rPr lang="en-US" dirty="0" smtClean="0"/>
              <a:t> </a:t>
            </a:r>
            <a:r>
              <a:rPr lang="en-US" dirty="0" err="1" smtClean="0"/>
              <a:t>udara</a:t>
            </a:r>
            <a:r>
              <a:rPr lang="en-US" dirty="0" smtClean="0"/>
              <a:t> </a:t>
            </a:r>
            <a:r>
              <a:rPr lang="en-US" dirty="0" err="1" smtClean="0"/>
              <a:t>bersih</a:t>
            </a:r>
            <a:r>
              <a:rPr lang="en-US" dirty="0" smtClean="0"/>
              <a:t> </a:t>
            </a:r>
            <a:r>
              <a:rPr lang="en-US" dirty="0" err="1" smtClean="0"/>
              <a:t>menjadi</a:t>
            </a:r>
            <a:r>
              <a:rPr lang="en-US" dirty="0" smtClean="0"/>
              <a:t> ion </a:t>
            </a:r>
            <a:r>
              <a:rPr lang="en-US" dirty="0" err="1" smtClean="0"/>
              <a:t>positif</a:t>
            </a:r>
            <a:r>
              <a:rPr lang="en-US" dirty="0" smtClean="0"/>
              <a:t> </a:t>
            </a:r>
            <a:r>
              <a:rPr lang="en-US" dirty="0" err="1" smtClean="0"/>
              <a:t>dan</a:t>
            </a:r>
            <a:r>
              <a:rPr lang="en-US" dirty="0" smtClean="0"/>
              <a:t> </a:t>
            </a:r>
            <a:r>
              <a:rPr lang="en-US" dirty="0" err="1" smtClean="0"/>
              <a:t>masing-masing</a:t>
            </a:r>
            <a:r>
              <a:rPr lang="en-US" dirty="0" smtClean="0"/>
              <a:t> </a:t>
            </a:r>
            <a:r>
              <a:rPr lang="en-US" dirty="0" err="1" smtClean="0"/>
              <a:t>akan</a:t>
            </a:r>
            <a:r>
              <a:rPr lang="en-US" dirty="0" smtClean="0"/>
              <a:t> </a:t>
            </a:r>
            <a:r>
              <a:rPr lang="en-US" dirty="0" err="1" smtClean="0"/>
              <a:t>menuju</a:t>
            </a:r>
            <a:r>
              <a:rPr lang="en-US" dirty="0" smtClean="0"/>
              <a:t> </a:t>
            </a:r>
            <a:r>
              <a:rPr lang="en-US" dirty="0" err="1" smtClean="0"/>
              <a:t>ke</a:t>
            </a:r>
            <a:r>
              <a:rPr lang="en-US" dirty="0" smtClean="0"/>
              <a:t> </a:t>
            </a:r>
            <a:r>
              <a:rPr lang="en-US" dirty="0" err="1" smtClean="0"/>
              <a:t>elektroda</a:t>
            </a:r>
            <a:r>
              <a:rPr lang="en-US" dirty="0" smtClean="0"/>
              <a:t> yang </a:t>
            </a:r>
            <a:r>
              <a:rPr lang="en-US" dirty="0" err="1" smtClean="0"/>
              <a:t>sesuai</a:t>
            </a:r>
            <a:r>
              <a:rPr lang="en-US" dirty="0" smtClean="0"/>
              <a:t>. </a:t>
            </a:r>
            <a:r>
              <a:rPr lang="en-US" dirty="0" err="1" smtClean="0"/>
              <a:t>Kotoran</a:t>
            </a:r>
            <a:r>
              <a:rPr lang="en-US" dirty="0" smtClean="0"/>
              <a:t> yang </a:t>
            </a:r>
            <a:r>
              <a:rPr lang="en-US" dirty="0" err="1" smtClean="0"/>
              <a:t>menjadi</a:t>
            </a:r>
            <a:r>
              <a:rPr lang="en-US" dirty="0" smtClean="0"/>
              <a:t> ion </a:t>
            </a:r>
            <a:r>
              <a:rPr lang="en-US" dirty="0" err="1" smtClean="0"/>
              <a:t>negatif</a:t>
            </a:r>
            <a:r>
              <a:rPr lang="en-US" dirty="0" smtClean="0"/>
              <a:t> </a:t>
            </a:r>
            <a:r>
              <a:rPr lang="en-US" dirty="0" err="1" smtClean="0"/>
              <a:t>akan</a:t>
            </a:r>
            <a:r>
              <a:rPr lang="en-US" dirty="0" smtClean="0"/>
              <a:t> </a:t>
            </a:r>
            <a:r>
              <a:rPr lang="en-US" dirty="0" err="1" smtClean="0"/>
              <a:t>ditarik</a:t>
            </a:r>
            <a:r>
              <a:rPr lang="en-US" dirty="0" smtClean="0"/>
              <a:t> </a:t>
            </a:r>
            <a:r>
              <a:rPr lang="en-US" dirty="0" err="1" smtClean="0"/>
              <a:t>oleh</a:t>
            </a:r>
            <a:r>
              <a:rPr lang="en-US" dirty="0" smtClean="0"/>
              <a:t> </a:t>
            </a:r>
            <a:r>
              <a:rPr lang="en-US" dirty="0" err="1" smtClean="0"/>
              <a:t>dinding</a:t>
            </a:r>
            <a:r>
              <a:rPr lang="en-US" dirty="0" smtClean="0"/>
              <a:t> </a:t>
            </a:r>
            <a:r>
              <a:rPr lang="en-US" dirty="0" err="1" smtClean="0"/>
              <a:t>tabung</a:t>
            </a:r>
            <a:r>
              <a:rPr lang="en-US" dirty="0" smtClean="0"/>
              <a:t> </a:t>
            </a:r>
            <a:r>
              <a:rPr lang="en-US" dirty="0" err="1" smtClean="0"/>
              <a:t>sedangkan</a:t>
            </a:r>
            <a:r>
              <a:rPr lang="en-US" dirty="0" smtClean="0"/>
              <a:t> </a:t>
            </a:r>
            <a:r>
              <a:rPr lang="en-US" dirty="0" err="1" smtClean="0"/>
              <a:t>udara</a:t>
            </a:r>
            <a:r>
              <a:rPr lang="en-US" dirty="0" smtClean="0"/>
              <a:t> </a:t>
            </a:r>
            <a:r>
              <a:rPr lang="en-US" dirty="0" err="1" smtClean="0"/>
              <a:t>bersih</a:t>
            </a:r>
            <a:r>
              <a:rPr lang="en-US" dirty="0" smtClean="0"/>
              <a:t> </a:t>
            </a:r>
            <a:r>
              <a:rPr lang="en-US" dirty="0" err="1" smtClean="0"/>
              <a:t>akan</a:t>
            </a:r>
            <a:r>
              <a:rPr lang="en-US" dirty="0" smtClean="0"/>
              <a:t> </a:t>
            </a:r>
            <a:r>
              <a:rPr lang="en-US" dirty="0" err="1" smtClean="0"/>
              <a:t>berada</a:t>
            </a:r>
            <a:r>
              <a:rPr lang="en-US" dirty="0" smtClean="0"/>
              <a:t> </a:t>
            </a:r>
            <a:r>
              <a:rPr lang="en-US" dirty="0" err="1" smtClean="0"/>
              <a:t>di</a:t>
            </a:r>
            <a:r>
              <a:rPr lang="en-US" dirty="0" smtClean="0"/>
              <a:t> </a:t>
            </a:r>
            <a:r>
              <a:rPr lang="en-US" dirty="0" err="1" smtClean="0"/>
              <a:t>tengah-tengah</a:t>
            </a:r>
            <a:r>
              <a:rPr lang="en-US" dirty="0" smtClean="0"/>
              <a:t> </a:t>
            </a:r>
            <a:r>
              <a:rPr lang="en-US" dirty="0" err="1" smtClean="0"/>
              <a:t>silinder</a:t>
            </a:r>
            <a:r>
              <a:rPr lang="en-US" dirty="0" smtClean="0"/>
              <a:t> </a:t>
            </a:r>
            <a:r>
              <a:rPr lang="en-US" dirty="0" err="1" smtClean="0"/>
              <a:t>dan</a:t>
            </a:r>
            <a:r>
              <a:rPr lang="en-US" dirty="0" smtClean="0"/>
              <a:t> </a:t>
            </a:r>
            <a:r>
              <a:rPr lang="en-US" dirty="0" err="1" smtClean="0"/>
              <a:t>kemudian</a:t>
            </a:r>
            <a:r>
              <a:rPr lang="en-US" dirty="0" smtClean="0"/>
              <a:t> </a:t>
            </a:r>
            <a:r>
              <a:rPr lang="en-US" dirty="0" err="1" smtClean="0"/>
              <a:t>terhembus</a:t>
            </a:r>
            <a:r>
              <a:rPr lang="en-US" dirty="0" smtClean="0"/>
              <a:t> </a:t>
            </a:r>
            <a:r>
              <a:rPr lang="en-US" dirty="0" err="1" smtClean="0"/>
              <a:t>keluar</a:t>
            </a:r>
            <a:r>
              <a:rPr lang="en-US" dirty="0" smtClean="0"/>
              <a:t>.</a:t>
            </a:r>
          </a:p>
        </p:txBody>
      </p:sp>
      <p:sp>
        <p:nvSpPr>
          <p:cNvPr id="4" name="Slide Number Placeholder 3"/>
          <p:cNvSpPr>
            <a:spLocks noGrp="1"/>
          </p:cNvSpPr>
          <p:nvPr>
            <p:ph type="sldNum" sz="quarter" idx="10"/>
          </p:nvPr>
        </p:nvSpPr>
        <p:spPr/>
        <p:txBody>
          <a:bodyPr/>
          <a:lstStyle/>
          <a:p>
            <a:fld id="{A59C134D-F93C-426E-A065-03F17FCCB3F2}" type="slidenum">
              <a:rPr lang="en-US" smtClean="0"/>
              <a:pPr/>
              <a:t>45</a:t>
            </a:fld>
            <a:endParaRPr lang="en-US"/>
          </a:p>
        </p:txBody>
      </p:sp>
    </p:spTree>
    <p:extLst>
      <p:ext uri="{BB962C8B-B14F-4D97-AF65-F5344CB8AC3E}">
        <p14:creationId xmlns:p14="http://schemas.microsoft.com/office/powerpoint/2010/main" val="4136028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46</a:t>
            </a:fld>
            <a:endParaRPr lang="en-US"/>
          </a:p>
        </p:txBody>
      </p:sp>
    </p:spTree>
    <p:extLst>
      <p:ext uri="{BB962C8B-B14F-4D97-AF65-F5344CB8AC3E}">
        <p14:creationId xmlns:p14="http://schemas.microsoft.com/office/powerpoint/2010/main" val="27349708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47</a:t>
            </a:fld>
            <a:endParaRPr lang="en-US"/>
          </a:p>
        </p:txBody>
      </p:sp>
    </p:spTree>
    <p:extLst>
      <p:ext uri="{BB962C8B-B14F-4D97-AF65-F5344CB8AC3E}">
        <p14:creationId xmlns:p14="http://schemas.microsoft.com/office/powerpoint/2010/main" val="38984294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48</a:t>
            </a:fld>
            <a:endParaRPr lang="en-US"/>
          </a:p>
        </p:txBody>
      </p:sp>
    </p:spTree>
    <p:extLst>
      <p:ext uri="{BB962C8B-B14F-4D97-AF65-F5344CB8AC3E}">
        <p14:creationId xmlns:p14="http://schemas.microsoft.com/office/powerpoint/2010/main" val="1713068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49</a:t>
            </a:fld>
            <a:endParaRPr lang="en-US"/>
          </a:p>
        </p:txBody>
      </p:sp>
    </p:spTree>
    <p:extLst>
      <p:ext uri="{BB962C8B-B14F-4D97-AF65-F5344CB8AC3E}">
        <p14:creationId xmlns:p14="http://schemas.microsoft.com/office/powerpoint/2010/main" val="20873911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50</a:t>
            </a:fld>
            <a:endParaRPr lang="en-US"/>
          </a:p>
        </p:txBody>
      </p:sp>
    </p:spTree>
    <p:extLst>
      <p:ext uri="{BB962C8B-B14F-4D97-AF65-F5344CB8AC3E}">
        <p14:creationId xmlns:p14="http://schemas.microsoft.com/office/powerpoint/2010/main" val="27399789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51</a:t>
            </a:fld>
            <a:endParaRPr lang="en-US"/>
          </a:p>
        </p:txBody>
      </p:sp>
    </p:spTree>
    <p:extLst>
      <p:ext uri="{BB962C8B-B14F-4D97-AF65-F5344CB8AC3E}">
        <p14:creationId xmlns:p14="http://schemas.microsoft.com/office/powerpoint/2010/main" val="17081091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8CB9246-568E-4222-A261-6CBE18818E6A}" type="slidenum">
              <a:rPr lang="en-US" smtClean="0"/>
              <a:pPr/>
              <a:t>52</a:t>
            </a:fld>
            <a:endParaRPr lang="en-US"/>
          </a:p>
        </p:txBody>
      </p:sp>
    </p:spTree>
    <p:extLst>
      <p:ext uri="{BB962C8B-B14F-4D97-AF65-F5344CB8AC3E}">
        <p14:creationId xmlns:p14="http://schemas.microsoft.com/office/powerpoint/2010/main" val="1264699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8CB9246-568E-4222-A261-6CBE18818E6A}" type="slidenum">
              <a:rPr lang="en-US" smtClean="0"/>
              <a:pPr/>
              <a:t>5</a:t>
            </a:fld>
            <a:endParaRPr lang="en-US"/>
          </a:p>
        </p:txBody>
      </p:sp>
    </p:spTree>
    <p:extLst>
      <p:ext uri="{BB962C8B-B14F-4D97-AF65-F5344CB8AC3E}">
        <p14:creationId xmlns:p14="http://schemas.microsoft.com/office/powerpoint/2010/main" val="22950237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8CB9246-568E-4222-A261-6CBE18818E6A}" type="slidenum">
              <a:rPr lang="en-US" smtClean="0"/>
              <a:pPr/>
              <a:t>53</a:t>
            </a:fld>
            <a:endParaRPr lang="en-US"/>
          </a:p>
        </p:txBody>
      </p:sp>
    </p:spTree>
    <p:extLst>
      <p:ext uri="{BB962C8B-B14F-4D97-AF65-F5344CB8AC3E}">
        <p14:creationId xmlns:p14="http://schemas.microsoft.com/office/powerpoint/2010/main" val="12615004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Pemisahan</a:t>
            </a:r>
            <a:endParaRPr lang="en-US" dirty="0" smtClean="0"/>
          </a:p>
          <a:p>
            <a:pPr fontAlgn="base"/>
            <a:r>
              <a:rPr lang="en-US" b="1" dirty="0" smtClean="0"/>
              <a:t>Shredding, </a:t>
            </a:r>
            <a:r>
              <a:rPr lang="en-US" b="1" dirty="0" err="1" smtClean="0"/>
              <a:t>Ayakan</a:t>
            </a:r>
            <a:r>
              <a:rPr lang="en-US" b="1" dirty="0" smtClean="0"/>
              <a:t> trammel, </a:t>
            </a:r>
            <a:r>
              <a:rPr lang="en-US" b="1" dirty="0" err="1" smtClean="0"/>
              <a:t>Pemisah</a:t>
            </a:r>
            <a:r>
              <a:rPr lang="en-US" b="1" dirty="0" smtClean="0"/>
              <a:t> </a:t>
            </a:r>
            <a:r>
              <a:rPr lang="en-US" b="1" dirty="0" err="1" smtClean="0"/>
              <a:t>magnetis</a:t>
            </a:r>
            <a:r>
              <a:rPr lang="en-US" b="1" dirty="0" smtClean="0"/>
              <a:t>, Air classifier, Baling</a:t>
            </a:r>
            <a:endParaRPr lang="en-US" dirty="0" smtClean="0"/>
          </a:p>
          <a:p>
            <a:r>
              <a:rPr lang="en-US" dirty="0" err="1" smtClean="0"/>
              <a:t>Karena</a:t>
            </a:r>
            <a:r>
              <a:rPr lang="en-US" dirty="0" smtClean="0"/>
              <a:t> </a:t>
            </a:r>
            <a:r>
              <a:rPr lang="en-US" dirty="0" err="1" smtClean="0"/>
              <a:t>limbah</a:t>
            </a:r>
            <a:r>
              <a:rPr lang="en-US" dirty="0" smtClean="0"/>
              <a:t> </a:t>
            </a:r>
            <a:r>
              <a:rPr lang="en-US" dirty="0" err="1" smtClean="0"/>
              <a:t>padat</a:t>
            </a:r>
            <a:r>
              <a:rPr lang="en-US" dirty="0" smtClean="0"/>
              <a:t> </a:t>
            </a:r>
            <a:r>
              <a:rPr lang="en-US" dirty="0" err="1" smtClean="0"/>
              <a:t>terdiri</a:t>
            </a:r>
            <a:r>
              <a:rPr lang="en-US" dirty="0" smtClean="0"/>
              <a:t> </a:t>
            </a:r>
            <a:r>
              <a:rPr lang="en-US" dirty="0" err="1" smtClean="0"/>
              <a:t>dari</a:t>
            </a:r>
            <a:r>
              <a:rPr lang="en-US" dirty="0" smtClean="0"/>
              <a:t>: </a:t>
            </a:r>
            <a:r>
              <a:rPr lang="en-US" dirty="0" err="1" smtClean="0"/>
              <a:t>ukuran</a:t>
            </a:r>
            <a:r>
              <a:rPr lang="en-US" dirty="0" smtClean="0"/>
              <a:t> yang </a:t>
            </a:r>
            <a:r>
              <a:rPr lang="en-US" dirty="0" err="1" smtClean="0"/>
              <a:t>berbeda</a:t>
            </a:r>
            <a:r>
              <a:rPr lang="en-US" dirty="0" smtClean="0"/>
              <a:t> </a:t>
            </a:r>
            <a:r>
              <a:rPr lang="en-US" dirty="0" err="1" smtClean="0"/>
              <a:t>dan</a:t>
            </a:r>
            <a:r>
              <a:rPr lang="en-US" dirty="0" smtClean="0"/>
              <a:t> </a:t>
            </a:r>
            <a:r>
              <a:rPr lang="en-US" dirty="0" err="1" smtClean="0"/>
              <a:t>kandungan</a:t>
            </a:r>
            <a:r>
              <a:rPr lang="en-US" dirty="0" smtClean="0"/>
              <a:t> </a:t>
            </a:r>
            <a:r>
              <a:rPr lang="en-US" dirty="0" err="1" smtClean="0"/>
              <a:t>bahan</a:t>
            </a:r>
            <a:r>
              <a:rPr lang="en-US" dirty="0" smtClean="0"/>
              <a:t> yang </a:t>
            </a:r>
            <a:r>
              <a:rPr lang="en-US" dirty="0" err="1" smtClean="0"/>
              <a:t>berbeda</a:t>
            </a:r>
            <a:r>
              <a:rPr lang="en-US" dirty="0" smtClean="0"/>
              <a:t> </a:t>
            </a:r>
            <a:r>
              <a:rPr lang="en-US" dirty="0" err="1" smtClean="0"/>
              <a:t>maka</a:t>
            </a:r>
            <a:r>
              <a:rPr lang="en-US" dirty="0" smtClean="0"/>
              <a:t> </a:t>
            </a:r>
            <a:r>
              <a:rPr lang="en-US" dirty="0" err="1" smtClean="0"/>
              <a:t>harus</a:t>
            </a:r>
            <a:r>
              <a:rPr lang="en-US" dirty="0" smtClean="0"/>
              <a:t> </a:t>
            </a:r>
            <a:r>
              <a:rPr lang="en-US" dirty="0" err="1" smtClean="0"/>
              <a:t>dipisahkan</a:t>
            </a:r>
            <a:r>
              <a:rPr lang="en-US" dirty="0" smtClean="0"/>
              <a:t> </a:t>
            </a:r>
            <a:r>
              <a:rPr lang="en-US" dirty="0" err="1" smtClean="0"/>
              <a:t>dahulu</a:t>
            </a:r>
            <a:r>
              <a:rPr lang="en-US" dirty="0" smtClean="0"/>
              <a:t>, </a:t>
            </a:r>
            <a:r>
              <a:rPr lang="en-US" dirty="0" err="1" smtClean="0"/>
              <a:t>supaya</a:t>
            </a:r>
            <a:r>
              <a:rPr lang="en-US" dirty="0" smtClean="0"/>
              <a:t> </a:t>
            </a:r>
            <a:r>
              <a:rPr lang="en-US" dirty="0" err="1" smtClean="0"/>
              <a:t>peralatan</a:t>
            </a:r>
            <a:r>
              <a:rPr lang="en-US" dirty="0" smtClean="0"/>
              <a:t> </a:t>
            </a:r>
            <a:r>
              <a:rPr lang="en-US" dirty="0" err="1" smtClean="0"/>
              <a:t>pengolahan</a:t>
            </a:r>
            <a:r>
              <a:rPr lang="en-US" dirty="0" smtClean="0"/>
              <a:t> </a:t>
            </a:r>
            <a:r>
              <a:rPr lang="en-US" dirty="0" err="1" smtClean="0"/>
              <a:t>menjadi</a:t>
            </a:r>
            <a:r>
              <a:rPr lang="en-US" dirty="0" smtClean="0"/>
              <a:t> </a:t>
            </a:r>
            <a:r>
              <a:rPr lang="en-US" dirty="0" err="1" smtClean="0"/>
              <a:t>awet</a:t>
            </a:r>
            <a:r>
              <a:rPr lang="en-US" dirty="0" smtClean="0"/>
              <a:t>.</a:t>
            </a:r>
          </a:p>
        </p:txBody>
      </p:sp>
      <p:sp>
        <p:nvSpPr>
          <p:cNvPr id="4" name="Slide Number Placeholder 3"/>
          <p:cNvSpPr>
            <a:spLocks noGrp="1"/>
          </p:cNvSpPr>
          <p:nvPr>
            <p:ph type="sldNum" sz="quarter" idx="10"/>
          </p:nvPr>
        </p:nvSpPr>
        <p:spPr/>
        <p:txBody>
          <a:bodyPr/>
          <a:lstStyle/>
          <a:p>
            <a:fld id="{A59C134D-F93C-426E-A065-03F17FCCB3F2}" type="slidenum">
              <a:rPr lang="en-US" smtClean="0"/>
              <a:pPr/>
              <a:t>54</a:t>
            </a:fld>
            <a:endParaRPr lang="en-US"/>
          </a:p>
        </p:txBody>
      </p:sp>
    </p:spTree>
    <p:extLst>
      <p:ext uri="{BB962C8B-B14F-4D97-AF65-F5344CB8AC3E}">
        <p14:creationId xmlns:p14="http://schemas.microsoft.com/office/powerpoint/2010/main" val="10125571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fontAlgn="base"/>
            <a:r>
              <a:rPr lang="en-US" dirty="0" err="1" smtClean="0"/>
              <a:t>Penggunaan</a:t>
            </a:r>
            <a:r>
              <a:rPr lang="en-US" dirty="0" smtClean="0"/>
              <a:t> </a:t>
            </a:r>
            <a:r>
              <a:rPr lang="en-US" b="1" dirty="0" smtClean="0"/>
              <a:t>Land fill </a:t>
            </a:r>
            <a:r>
              <a:rPr lang="en-US" dirty="0" err="1" smtClean="0"/>
              <a:t>memberikan</a:t>
            </a:r>
            <a:r>
              <a:rPr lang="en-US" dirty="0" smtClean="0"/>
              <a:t> </a:t>
            </a:r>
            <a:r>
              <a:rPr lang="en-US" dirty="0" err="1" smtClean="0"/>
              <a:t>banyak</a:t>
            </a:r>
            <a:r>
              <a:rPr lang="en-US" dirty="0" smtClean="0"/>
              <a:t> </a:t>
            </a:r>
            <a:r>
              <a:rPr lang="en-US" dirty="0" err="1" smtClean="0"/>
              <a:t>manfaat</a:t>
            </a:r>
            <a:r>
              <a:rPr lang="en-US" dirty="0" smtClean="0"/>
              <a:t> </a:t>
            </a:r>
            <a:r>
              <a:rPr lang="en-US" dirty="0" err="1" smtClean="0"/>
              <a:t>antara</a:t>
            </a:r>
            <a:r>
              <a:rPr lang="en-US" dirty="0" smtClean="0"/>
              <a:t> lain: 1).</a:t>
            </a:r>
            <a:r>
              <a:rPr lang="en-US" dirty="0" err="1" smtClean="0"/>
              <a:t>mengurangi</a:t>
            </a:r>
            <a:r>
              <a:rPr lang="en-US" dirty="0" smtClean="0"/>
              <a:t> </a:t>
            </a:r>
            <a:r>
              <a:rPr lang="en-US" dirty="0" err="1" smtClean="0"/>
              <a:t>jumlah</a:t>
            </a:r>
            <a:r>
              <a:rPr lang="en-US" dirty="0" smtClean="0"/>
              <a:t> </a:t>
            </a:r>
            <a:r>
              <a:rPr lang="en-US" dirty="0" err="1" smtClean="0"/>
              <a:t>tikus</a:t>
            </a:r>
            <a:r>
              <a:rPr lang="en-US" dirty="0" smtClean="0"/>
              <a:t>, </a:t>
            </a:r>
            <a:r>
              <a:rPr lang="en-US" dirty="0" err="1" smtClean="0"/>
              <a:t>lalat</a:t>
            </a:r>
            <a:r>
              <a:rPr lang="en-US" dirty="0" smtClean="0"/>
              <a:t>, </a:t>
            </a:r>
            <a:r>
              <a:rPr lang="en-US" dirty="0" err="1" smtClean="0"/>
              <a:t>dan</a:t>
            </a:r>
            <a:r>
              <a:rPr lang="en-US" dirty="0" smtClean="0"/>
              <a:t> </a:t>
            </a:r>
            <a:r>
              <a:rPr lang="en-US" i="1" dirty="0" smtClean="0"/>
              <a:t>vermin </a:t>
            </a:r>
            <a:r>
              <a:rPr lang="en-US" dirty="0" smtClean="0"/>
              <a:t>lain; 2). </a:t>
            </a:r>
            <a:r>
              <a:rPr lang="en-US" dirty="0" err="1" smtClean="0"/>
              <a:t>Mengurangi</a:t>
            </a:r>
            <a:r>
              <a:rPr lang="en-US" dirty="0" smtClean="0"/>
              <a:t> </a:t>
            </a:r>
            <a:r>
              <a:rPr lang="en-US" dirty="0" err="1" smtClean="0"/>
              <a:t>bau</a:t>
            </a:r>
            <a:r>
              <a:rPr lang="en-US" dirty="0" smtClean="0"/>
              <a:t>, </a:t>
            </a:r>
            <a:r>
              <a:rPr lang="en-US" dirty="0" err="1" smtClean="0"/>
              <a:t>bahaya</a:t>
            </a:r>
            <a:r>
              <a:rPr lang="en-US" dirty="0" smtClean="0"/>
              <a:t> </a:t>
            </a:r>
            <a:r>
              <a:rPr lang="en-US" dirty="0" err="1" smtClean="0"/>
              <a:t>kebakaran</a:t>
            </a:r>
            <a:r>
              <a:rPr lang="en-US" dirty="0" smtClean="0"/>
              <a:t>, </a:t>
            </a:r>
            <a:r>
              <a:rPr lang="en-US" dirty="0" err="1" smtClean="0"/>
              <a:t>pencemaran</a:t>
            </a:r>
            <a:r>
              <a:rPr lang="en-US" dirty="0" smtClean="0"/>
              <a:t> air </a:t>
            </a:r>
            <a:r>
              <a:rPr lang="en-US" dirty="0" err="1" smtClean="0"/>
              <a:t>permukaan</a:t>
            </a:r>
            <a:r>
              <a:rPr lang="en-US" dirty="0" smtClean="0"/>
              <a:t> </a:t>
            </a:r>
            <a:r>
              <a:rPr lang="en-US" dirty="0" err="1" smtClean="0"/>
              <a:t>dan</a:t>
            </a:r>
            <a:r>
              <a:rPr lang="en-US" dirty="0" smtClean="0"/>
              <a:t> air </a:t>
            </a:r>
            <a:r>
              <a:rPr lang="en-US" dirty="0" err="1" smtClean="0"/>
              <a:t>tanah</a:t>
            </a:r>
            <a:endParaRPr lang="en-US" dirty="0"/>
          </a:p>
        </p:txBody>
      </p:sp>
      <p:sp>
        <p:nvSpPr>
          <p:cNvPr id="4" name="Slide Number Placeholder 3"/>
          <p:cNvSpPr>
            <a:spLocks noGrp="1"/>
          </p:cNvSpPr>
          <p:nvPr>
            <p:ph type="sldNum" sz="quarter" idx="10"/>
          </p:nvPr>
        </p:nvSpPr>
        <p:spPr/>
        <p:txBody>
          <a:bodyPr/>
          <a:lstStyle/>
          <a:p>
            <a:fld id="{A59C134D-F93C-426E-A065-03F17FCCB3F2}" type="slidenum">
              <a:rPr lang="en-US" smtClean="0"/>
              <a:pPr/>
              <a:t>55</a:t>
            </a:fld>
            <a:endParaRPr lang="en-US"/>
          </a:p>
        </p:txBody>
      </p:sp>
    </p:spTree>
    <p:extLst>
      <p:ext uri="{BB962C8B-B14F-4D97-AF65-F5344CB8AC3E}">
        <p14:creationId xmlns:p14="http://schemas.microsoft.com/office/powerpoint/2010/main" val="15174228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56</a:t>
            </a:fld>
            <a:endParaRPr lang="en-US"/>
          </a:p>
        </p:txBody>
      </p:sp>
    </p:spTree>
    <p:extLst>
      <p:ext uri="{BB962C8B-B14F-4D97-AF65-F5344CB8AC3E}">
        <p14:creationId xmlns:p14="http://schemas.microsoft.com/office/powerpoint/2010/main" val="27613403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57</a:t>
            </a:fld>
            <a:endParaRPr lang="en-US"/>
          </a:p>
        </p:txBody>
      </p:sp>
    </p:spTree>
    <p:extLst>
      <p:ext uri="{BB962C8B-B14F-4D97-AF65-F5344CB8AC3E}">
        <p14:creationId xmlns:p14="http://schemas.microsoft.com/office/powerpoint/2010/main" val="33624850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58</a:t>
            </a:fld>
            <a:endParaRPr lang="en-US"/>
          </a:p>
        </p:txBody>
      </p:sp>
    </p:spTree>
    <p:extLst>
      <p:ext uri="{BB962C8B-B14F-4D97-AF65-F5344CB8AC3E}">
        <p14:creationId xmlns:p14="http://schemas.microsoft.com/office/powerpoint/2010/main" val="31168638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59</a:t>
            </a:fld>
            <a:endParaRPr lang="en-US"/>
          </a:p>
        </p:txBody>
      </p:sp>
    </p:spTree>
    <p:extLst>
      <p:ext uri="{BB962C8B-B14F-4D97-AF65-F5344CB8AC3E}">
        <p14:creationId xmlns:p14="http://schemas.microsoft.com/office/powerpoint/2010/main" val="1167096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9871D69-D771-443C-B0BE-38C5B6E0F9CC}" type="slidenum">
              <a:rPr lang="en-US" smtClean="0"/>
              <a:pPr/>
              <a:t>8</a:t>
            </a:fld>
            <a:endParaRPr lang="en-US"/>
          </a:p>
        </p:txBody>
      </p:sp>
    </p:spTree>
    <p:extLst>
      <p:ext uri="{BB962C8B-B14F-4D97-AF65-F5344CB8AC3E}">
        <p14:creationId xmlns:p14="http://schemas.microsoft.com/office/powerpoint/2010/main" val="3885693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59C134D-F93C-426E-A065-03F17FCCB3F2}" type="slidenum">
              <a:rPr lang="en-US" smtClean="0"/>
              <a:pPr/>
              <a:t>21</a:t>
            </a:fld>
            <a:endParaRPr lang="en-US"/>
          </a:p>
        </p:txBody>
      </p:sp>
    </p:spTree>
    <p:extLst>
      <p:ext uri="{BB962C8B-B14F-4D97-AF65-F5344CB8AC3E}">
        <p14:creationId xmlns:p14="http://schemas.microsoft.com/office/powerpoint/2010/main" val="7972063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None/>
            </a:pPr>
            <a:r>
              <a:rPr lang="en-US" dirty="0" smtClean="0"/>
              <a:t>A.     </a:t>
            </a:r>
            <a:r>
              <a:rPr lang="en-US" dirty="0" err="1" smtClean="0"/>
              <a:t>Penyaringan</a:t>
            </a:r>
            <a:r>
              <a:rPr lang="en-US" dirty="0" smtClean="0"/>
              <a:t> (Screening)</a:t>
            </a:r>
          </a:p>
          <a:p>
            <a:r>
              <a:rPr lang="en-US" dirty="0" err="1" smtClean="0"/>
              <a:t>Metode</a:t>
            </a:r>
            <a:r>
              <a:rPr lang="en-US" dirty="0" smtClean="0"/>
              <a:t> </a:t>
            </a:r>
            <a:r>
              <a:rPr lang="en-US" dirty="0" err="1" smtClean="0"/>
              <a:t>penyaringan</a:t>
            </a:r>
            <a:r>
              <a:rPr lang="en-US" dirty="0" smtClean="0"/>
              <a:t> </a:t>
            </a:r>
            <a:r>
              <a:rPr lang="en-US" dirty="0" err="1" smtClean="0"/>
              <a:t>merupakan</a:t>
            </a:r>
            <a:r>
              <a:rPr lang="en-US" dirty="0" smtClean="0"/>
              <a:t> </a:t>
            </a:r>
            <a:r>
              <a:rPr lang="en-US" dirty="0" err="1" smtClean="0"/>
              <a:t>cara</a:t>
            </a:r>
            <a:r>
              <a:rPr lang="en-US" dirty="0" smtClean="0"/>
              <a:t> yang </a:t>
            </a:r>
            <a:r>
              <a:rPr lang="en-US" dirty="0" err="1" smtClean="0"/>
              <a:t>efisien</a:t>
            </a:r>
            <a:r>
              <a:rPr lang="en-US" dirty="0" smtClean="0"/>
              <a:t> </a:t>
            </a:r>
            <a:r>
              <a:rPr lang="en-US" dirty="0" err="1" smtClean="0"/>
              <a:t>dan</a:t>
            </a:r>
            <a:r>
              <a:rPr lang="en-US" dirty="0" smtClean="0"/>
              <a:t> </a:t>
            </a:r>
            <a:r>
              <a:rPr lang="en-US" dirty="0" err="1" smtClean="0"/>
              <a:t>murah</a:t>
            </a:r>
            <a:r>
              <a:rPr lang="en-US" dirty="0" smtClean="0"/>
              <a:t> </a:t>
            </a:r>
            <a:r>
              <a:rPr lang="en-US" dirty="0" err="1" smtClean="0"/>
              <a:t>untuk</a:t>
            </a:r>
            <a:r>
              <a:rPr lang="en-US" dirty="0" smtClean="0"/>
              <a:t> </a:t>
            </a:r>
            <a:r>
              <a:rPr lang="en-US" dirty="0" err="1" smtClean="0"/>
              <a:t>menyisihkan</a:t>
            </a:r>
            <a:r>
              <a:rPr lang="en-US" dirty="0" smtClean="0"/>
              <a:t> </a:t>
            </a:r>
            <a:r>
              <a:rPr lang="en-US" dirty="0" err="1" smtClean="0"/>
              <a:t>bahan</a:t>
            </a:r>
            <a:r>
              <a:rPr lang="en-US" dirty="0" smtClean="0"/>
              <a:t> </a:t>
            </a:r>
            <a:r>
              <a:rPr lang="en-US" dirty="0" err="1" smtClean="0"/>
              <a:t>padat</a:t>
            </a:r>
            <a:r>
              <a:rPr lang="en-US" dirty="0" smtClean="0"/>
              <a:t> </a:t>
            </a:r>
            <a:r>
              <a:rPr lang="en-US" dirty="0" err="1" smtClean="0"/>
              <a:t>berukuran</a:t>
            </a:r>
            <a:r>
              <a:rPr lang="en-US" dirty="0" smtClean="0"/>
              <a:t> </a:t>
            </a:r>
            <a:r>
              <a:rPr lang="en-US" dirty="0" err="1" smtClean="0"/>
              <a:t>besar</a:t>
            </a:r>
            <a:endParaRPr lang="en-US" dirty="0" smtClean="0"/>
          </a:p>
          <a:p>
            <a:pPr>
              <a:buNone/>
            </a:pPr>
            <a:r>
              <a:rPr lang="en-US" dirty="0" smtClean="0"/>
              <a:t>B.      </a:t>
            </a:r>
            <a:r>
              <a:rPr lang="en-US" dirty="0" err="1" smtClean="0"/>
              <a:t>Pengolahan</a:t>
            </a:r>
            <a:r>
              <a:rPr lang="en-US" dirty="0" smtClean="0"/>
              <a:t> </a:t>
            </a:r>
            <a:r>
              <a:rPr lang="en-US" dirty="0" err="1" smtClean="0"/>
              <a:t>Awal</a:t>
            </a:r>
            <a:r>
              <a:rPr lang="en-US" dirty="0" smtClean="0"/>
              <a:t>  (Pretreatment)</a:t>
            </a:r>
          </a:p>
          <a:p>
            <a:r>
              <a:rPr lang="en-US" dirty="0" err="1" smtClean="0"/>
              <a:t>Limbah</a:t>
            </a:r>
            <a:r>
              <a:rPr lang="en-US" dirty="0" smtClean="0"/>
              <a:t> </a:t>
            </a:r>
            <a:r>
              <a:rPr lang="en-US" dirty="0" err="1" smtClean="0"/>
              <a:t>disalurkan</a:t>
            </a:r>
            <a:r>
              <a:rPr lang="en-US" dirty="0" smtClean="0"/>
              <a:t> </a:t>
            </a:r>
            <a:r>
              <a:rPr lang="en-US" dirty="0" err="1" smtClean="0"/>
              <a:t>ke</a:t>
            </a:r>
            <a:r>
              <a:rPr lang="en-US" dirty="0" smtClean="0"/>
              <a:t> grit chamber yang </a:t>
            </a:r>
            <a:r>
              <a:rPr lang="en-US" dirty="0" err="1" smtClean="0"/>
              <a:t>berfungsi</a:t>
            </a:r>
            <a:r>
              <a:rPr lang="en-US" dirty="0" smtClean="0"/>
              <a:t> </a:t>
            </a:r>
            <a:r>
              <a:rPr lang="en-US" dirty="0" err="1" smtClean="0"/>
              <a:t>untuk</a:t>
            </a:r>
            <a:r>
              <a:rPr lang="en-US" dirty="0" smtClean="0"/>
              <a:t> </a:t>
            </a:r>
            <a:r>
              <a:rPr lang="en-US" dirty="0" err="1" smtClean="0"/>
              <a:t>memisahkan</a:t>
            </a:r>
            <a:r>
              <a:rPr lang="en-US" dirty="0" smtClean="0"/>
              <a:t> </a:t>
            </a:r>
            <a:r>
              <a:rPr lang="en-US" dirty="0" err="1" smtClean="0"/>
              <a:t>partikel</a:t>
            </a:r>
            <a:r>
              <a:rPr lang="en-US" dirty="0" smtClean="0"/>
              <a:t> </a:t>
            </a:r>
            <a:r>
              <a:rPr lang="en-US" dirty="0" err="1" smtClean="0"/>
              <a:t>padat</a:t>
            </a:r>
            <a:r>
              <a:rPr lang="en-US" dirty="0" smtClean="0"/>
              <a:t> </a:t>
            </a:r>
            <a:r>
              <a:rPr lang="en-US" dirty="0" err="1" smtClean="0"/>
              <a:t>teruspensi</a:t>
            </a:r>
            <a:r>
              <a:rPr lang="en-US" dirty="0" smtClean="0"/>
              <a:t> yang </a:t>
            </a:r>
            <a:r>
              <a:rPr lang="en-US" dirty="0" err="1" smtClean="0"/>
              <a:t>berukuran</a:t>
            </a:r>
            <a:r>
              <a:rPr lang="en-US" dirty="0" smtClean="0"/>
              <a:t> </a:t>
            </a:r>
            <a:r>
              <a:rPr lang="en-US" dirty="0" err="1" smtClean="0"/>
              <a:t>relatif</a:t>
            </a:r>
            <a:r>
              <a:rPr lang="en-US" dirty="0" smtClean="0"/>
              <a:t> </a:t>
            </a:r>
            <a:r>
              <a:rPr lang="en-US" dirty="0" err="1" smtClean="0"/>
              <a:t>besar</a:t>
            </a:r>
            <a:r>
              <a:rPr lang="en-US" dirty="0" smtClean="0"/>
              <a:t>. Cara </a:t>
            </a:r>
            <a:r>
              <a:rPr lang="en-US" dirty="0" err="1" smtClean="0"/>
              <a:t>kerjanya</a:t>
            </a:r>
            <a:r>
              <a:rPr lang="en-US" dirty="0" smtClean="0"/>
              <a:t> </a:t>
            </a:r>
            <a:r>
              <a:rPr lang="en-US" dirty="0" err="1" smtClean="0"/>
              <a:t>adalah</a:t>
            </a:r>
            <a:r>
              <a:rPr lang="en-US" dirty="0" smtClean="0"/>
              <a:t> </a:t>
            </a:r>
            <a:r>
              <a:rPr lang="en-US" dirty="0" err="1" smtClean="0"/>
              <a:t>dengan</a:t>
            </a:r>
            <a:r>
              <a:rPr lang="en-US" dirty="0" smtClean="0"/>
              <a:t> </a:t>
            </a:r>
            <a:r>
              <a:rPr lang="en-US" dirty="0" err="1" smtClean="0"/>
              <a:t>memperlambat</a:t>
            </a:r>
            <a:r>
              <a:rPr lang="en-US" dirty="0" smtClean="0"/>
              <a:t> </a:t>
            </a:r>
            <a:r>
              <a:rPr lang="en-US" dirty="0" err="1" smtClean="0"/>
              <a:t>aliran</a:t>
            </a:r>
            <a:r>
              <a:rPr lang="en-US" dirty="0" smtClean="0"/>
              <a:t> </a:t>
            </a:r>
            <a:r>
              <a:rPr lang="en-US" dirty="0" err="1" smtClean="0"/>
              <a:t>limbah</a:t>
            </a:r>
            <a:r>
              <a:rPr lang="en-US" dirty="0" smtClean="0"/>
              <a:t> </a:t>
            </a:r>
            <a:r>
              <a:rPr lang="en-US" dirty="0" err="1" smtClean="0"/>
              <a:t>sehingga</a:t>
            </a:r>
            <a:r>
              <a:rPr lang="en-US" dirty="0" smtClean="0"/>
              <a:t> </a:t>
            </a:r>
            <a:r>
              <a:rPr lang="en-US" dirty="0" err="1" smtClean="0"/>
              <a:t>partikel</a:t>
            </a:r>
            <a:r>
              <a:rPr lang="en-US" dirty="0" smtClean="0"/>
              <a:t> </a:t>
            </a:r>
            <a:r>
              <a:rPr lang="en-US" dirty="0" err="1" smtClean="0"/>
              <a:t>besar</a:t>
            </a:r>
            <a:r>
              <a:rPr lang="en-US" dirty="0" smtClean="0"/>
              <a:t> </a:t>
            </a:r>
            <a:r>
              <a:rPr lang="en-US" dirty="0" err="1" smtClean="0"/>
              <a:t>jatuh</a:t>
            </a:r>
            <a:r>
              <a:rPr lang="en-US" dirty="0" smtClean="0"/>
              <a:t> </a:t>
            </a:r>
            <a:r>
              <a:rPr lang="en-US" dirty="0" err="1" smtClean="0"/>
              <a:t>ke</a:t>
            </a:r>
            <a:r>
              <a:rPr lang="en-US" dirty="0" smtClean="0"/>
              <a:t> </a:t>
            </a:r>
            <a:r>
              <a:rPr lang="en-US" dirty="0" err="1" smtClean="0"/>
              <a:t>dasar</a:t>
            </a:r>
            <a:r>
              <a:rPr lang="en-US" dirty="0" smtClean="0"/>
              <a:t> </a:t>
            </a:r>
            <a:r>
              <a:rPr lang="en-US" dirty="0" err="1" smtClean="0"/>
              <a:t>sementara</a:t>
            </a:r>
            <a:r>
              <a:rPr lang="en-US" dirty="0" smtClean="0"/>
              <a:t> air </a:t>
            </a:r>
            <a:r>
              <a:rPr lang="en-US" dirty="0" err="1" smtClean="0"/>
              <a:t>limbah</a:t>
            </a:r>
            <a:r>
              <a:rPr lang="en-US" dirty="0" smtClean="0"/>
              <a:t> </a:t>
            </a:r>
            <a:r>
              <a:rPr lang="en-US" dirty="0" err="1" smtClean="0"/>
              <a:t>terus</a:t>
            </a:r>
            <a:r>
              <a:rPr lang="en-US" dirty="0" smtClean="0"/>
              <a:t> </a:t>
            </a:r>
            <a:r>
              <a:rPr lang="en-US" dirty="0" err="1" smtClean="0"/>
              <a:t>dialirkan</a:t>
            </a:r>
            <a:r>
              <a:rPr lang="en-US" dirty="0" smtClean="0"/>
              <a:t> </a:t>
            </a:r>
            <a:r>
              <a:rPr lang="en-US" dirty="0" err="1" smtClean="0"/>
              <a:t>ke</a:t>
            </a:r>
            <a:r>
              <a:rPr lang="en-US" dirty="0" smtClean="0"/>
              <a:t> </a:t>
            </a:r>
            <a:r>
              <a:rPr lang="en-US" dirty="0" err="1" smtClean="0"/>
              <a:t>proses</a:t>
            </a:r>
            <a:r>
              <a:rPr lang="en-US" dirty="0" smtClean="0"/>
              <a:t> </a:t>
            </a:r>
            <a:r>
              <a:rPr lang="en-US" dirty="0" err="1" smtClean="0"/>
              <a:t>selanjutnya</a:t>
            </a:r>
            <a:r>
              <a:rPr lang="en-US"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Metode</a:t>
            </a:r>
            <a:r>
              <a:rPr lang="en-US" b="1" dirty="0" smtClean="0"/>
              <a:t> </a:t>
            </a:r>
            <a:r>
              <a:rPr lang="en-US" b="1" dirty="0" err="1" smtClean="0"/>
              <a:t>pengendapan</a:t>
            </a:r>
            <a:r>
              <a:rPr lang="en-US" b="1" dirty="0" smtClean="0"/>
              <a:t> </a:t>
            </a:r>
            <a:r>
              <a:rPr lang="en-US" dirty="0" err="1" smtClean="0"/>
              <a:t>adalah</a:t>
            </a:r>
            <a:r>
              <a:rPr lang="en-US" dirty="0" smtClean="0"/>
              <a:t> </a:t>
            </a:r>
            <a:r>
              <a:rPr lang="en-US" dirty="0" err="1" smtClean="0"/>
              <a:t>metode</a:t>
            </a:r>
            <a:r>
              <a:rPr lang="en-US" dirty="0" smtClean="0"/>
              <a:t> </a:t>
            </a:r>
            <a:r>
              <a:rPr lang="en-US" dirty="0" err="1" smtClean="0"/>
              <a:t>pengolahan</a:t>
            </a:r>
            <a:r>
              <a:rPr lang="en-US" dirty="0" smtClean="0"/>
              <a:t> </a:t>
            </a:r>
            <a:r>
              <a:rPr lang="en-US" dirty="0" err="1" smtClean="0"/>
              <a:t>utama</a:t>
            </a:r>
            <a:r>
              <a:rPr lang="en-US" dirty="0" smtClean="0"/>
              <a:t> </a:t>
            </a:r>
            <a:r>
              <a:rPr lang="en-US" dirty="0" err="1" smtClean="0"/>
              <a:t>dan</a:t>
            </a:r>
            <a:r>
              <a:rPr lang="en-US" dirty="0" smtClean="0"/>
              <a:t> yang paling </a:t>
            </a:r>
            <a:r>
              <a:rPr lang="en-US" b="1" dirty="0" err="1" smtClean="0"/>
              <a:t>banyak</a:t>
            </a:r>
            <a:r>
              <a:rPr lang="en-US" b="1" dirty="0" smtClean="0"/>
              <a:t> </a:t>
            </a:r>
            <a:r>
              <a:rPr lang="en-US" b="1" dirty="0" err="1" smtClean="0"/>
              <a:t>digunakan</a:t>
            </a:r>
            <a:r>
              <a:rPr lang="en-US" b="1" dirty="0" smtClean="0"/>
              <a:t> </a:t>
            </a:r>
            <a:r>
              <a:rPr lang="en-US" dirty="0" err="1" smtClean="0"/>
              <a:t>pada</a:t>
            </a:r>
            <a:r>
              <a:rPr lang="en-US" dirty="0" smtClean="0"/>
              <a:t> </a:t>
            </a:r>
            <a:r>
              <a:rPr lang="en-US" dirty="0" err="1" smtClean="0"/>
              <a:t>proses</a:t>
            </a:r>
            <a:r>
              <a:rPr lang="en-US" dirty="0" smtClean="0"/>
              <a:t> </a:t>
            </a:r>
            <a:r>
              <a:rPr lang="en-US" dirty="0" err="1" smtClean="0"/>
              <a:t>pengolahan</a:t>
            </a:r>
            <a:r>
              <a:rPr lang="en-US" dirty="0" smtClean="0"/>
              <a:t> primer </a:t>
            </a:r>
            <a:r>
              <a:rPr lang="en-US" dirty="0" err="1" smtClean="0"/>
              <a:t>limbah</a:t>
            </a:r>
            <a:r>
              <a:rPr lang="en-US" dirty="0" smtClean="0"/>
              <a:t> </a:t>
            </a:r>
            <a:r>
              <a:rPr lang="en-US" dirty="0" err="1" smtClean="0"/>
              <a:t>cair</a:t>
            </a:r>
            <a:r>
              <a:rPr lang="en-US" dirty="0" smtClean="0"/>
              <a:t>. </a:t>
            </a:r>
          </a:p>
          <a:p>
            <a:r>
              <a:rPr lang="en-US" dirty="0" smtClean="0"/>
              <a:t>C.      </a:t>
            </a:r>
            <a:r>
              <a:rPr lang="en-US" dirty="0" err="1" smtClean="0"/>
              <a:t>Pengendapan</a:t>
            </a:r>
            <a:endParaRPr lang="en-US" dirty="0" smtClean="0"/>
          </a:p>
          <a:p>
            <a:r>
              <a:rPr lang="en-US" dirty="0" smtClean="0"/>
              <a:t>Di </a:t>
            </a:r>
            <a:r>
              <a:rPr lang="en-US" dirty="0" err="1" smtClean="0"/>
              <a:t>tangki</a:t>
            </a:r>
            <a:r>
              <a:rPr lang="en-US" dirty="0" smtClean="0"/>
              <a:t> </a:t>
            </a:r>
            <a:r>
              <a:rPr lang="en-US" dirty="0" err="1" smtClean="0"/>
              <a:t>pengendapan</a:t>
            </a:r>
            <a:r>
              <a:rPr lang="en-US" dirty="0" smtClean="0"/>
              <a:t>, </a:t>
            </a:r>
            <a:r>
              <a:rPr lang="en-US" dirty="0" err="1" smtClean="0"/>
              <a:t>limbah</a:t>
            </a:r>
            <a:r>
              <a:rPr lang="en-US" dirty="0" smtClean="0"/>
              <a:t> </a:t>
            </a:r>
            <a:r>
              <a:rPr lang="en-US" dirty="0" err="1" smtClean="0"/>
              <a:t>cair</a:t>
            </a:r>
            <a:r>
              <a:rPr lang="en-US" dirty="0" smtClean="0"/>
              <a:t> </a:t>
            </a:r>
            <a:r>
              <a:rPr lang="en-US" dirty="0" err="1" smtClean="0"/>
              <a:t>didiamkan</a:t>
            </a:r>
            <a:r>
              <a:rPr lang="en-US" dirty="0" smtClean="0"/>
              <a:t> agar </a:t>
            </a:r>
            <a:r>
              <a:rPr lang="en-US" dirty="0" err="1" smtClean="0"/>
              <a:t>partikel</a:t>
            </a:r>
            <a:r>
              <a:rPr lang="en-US" dirty="0" smtClean="0"/>
              <a:t> – </a:t>
            </a:r>
            <a:r>
              <a:rPr lang="en-US" dirty="0" err="1" smtClean="0"/>
              <a:t>partikel</a:t>
            </a:r>
            <a:r>
              <a:rPr lang="en-US" dirty="0" smtClean="0"/>
              <a:t> </a:t>
            </a:r>
            <a:r>
              <a:rPr lang="en-US" dirty="0" err="1" smtClean="0"/>
              <a:t>padat</a:t>
            </a:r>
            <a:r>
              <a:rPr lang="en-US" dirty="0" smtClean="0"/>
              <a:t> yang </a:t>
            </a:r>
            <a:r>
              <a:rPr lang="en-US" dirty="0" err="1" smtClean="0"/>
              <a:t>tersuspensi</a:t>
            </a:r>
            <a:r>
              <a:rPr lang="en-US" dirty="0" smtClean="0"/>
              <a:t> </a:t>
            </a:r>
            <a:r>
              <a:rPr lang="en-US" dirty="0" err="1" smtClean="0"/>
              <a:t>dalam</a:t>
            </a:r>
            <a:r>
              <a:rPr lang="en-US" dirty="0" smtClean="0"/>
              <a:t> air </a:t>
            </a:r>
            <a:r>
              <a:rPr lang="en-US" dirty="0" err="1" smtClean="0"/>
              <a:t>limbah</a:t>
            </a:r>
            <a:r>
              <a:rPr lang="en-US" dirty="0" smtClean="0"/>
              <a:t> </a:t>
            </a:r>
            <a:r>
              <a:rPr lang="en-US" dirty="0" err="1" smtClean="0"/>
              <a:t>dapat</a:t>
            </a:r>
            <a:r>
              <a:rPr lang="en-US" dirty="0" smtClean="0"/>
              <a:t> </a:t>
            </a:r>
            <a:r>
              <a:rPr lang="en-US" dirty="0" err="1" smtClean="0"/>
              <a:t>mengendap</a:t>
            </a:r>
            <a:r>
              <a:rPr lang="en-US" dirty="0" smtClean="0"/>
              <a:t> </a:t>
            </a:r>
            <a:r>
              <a:rPr lang="en-US" dirty="0" err="1" smtClean="0"/>
              <a:t>ke</a:t>
            </a:r>
            <a:r>
              <a:rPr lang="en-US" dirty="0" smtClean="0"/>
              <a:t> </a:t>
            </a:r>
            <a:r>
              <a:rPr lang="en-US" dirty="0" err="1" smtClean="0"/>
              <a:t>dasar</a:t>
            </a:r>
            <a:r>
              <a:rPr lang="en-US" dirty="0" smtClean="0"/>
              <a:t> </a:t>
            </a:r>
            <a:r>
              <a:rPr lang="en-US" dirty="0" err="1" smtClean="0"/>
              <a:t>tangki</a:t>
            </a:r>
            <a:r>
              <a:rPr lang="en-US" dirty="0" smtClean="0"/>
              <a:t>. </a:t>
            </a:r>
            <a:r>
              <a:rPr lang="en-US" dirty="0" err="1" smtClean="0"/>
              <a:t>Endapan</a:t>
            </a:r>
            <a:r>
              <a:rPr lang="en-US" dirty="0" smtClean="0"/>
              <a:t> </a:t>
            </a:r>
            <a:r>
              <a:rPr lang="en-US" dirty="0" err="1" smtClean="0"/>
              <a:t>partikel</a:t>
            </a:r>
            <a:r>
              <a:rPr lang="en-US" dirty="0" smtClean="0"/>
              <a:t> </a:t>
            </a:r>
            <a:r>
              <a:rPr lang="en-US" dirty="0" err="1" smtClean="0"/>
              <a:t>tersebut</a:t>
            </a:r>
            <a:r>
              <a:rPr lang="en-US" dirty="0" smtClean="0"/>
              <a:t> </a:t>
            </a:r>
            <a:r>
              <a:rPr lang="en-US" dirty="0" err="1" smtClean="0"/>
              <a:t>akan</a:t>
            </a:r>
            <a:r>
              <a:rPr lang="en-US" dirty="0" smtClean="0"/>
              <a:t> </a:t>
            </a:r>
            <a:r>
              <a:rPr lang="en-US" dirty="0" err="1" smtClean="0"/>
              <a:t>membentuk</a:t>
            </a:r>
            <a:r>
              <a:rPr lang="en-US" dirty="0" smtClean="0"/>
              <a:t> </a:t>
            </a:r>
            <a:r>
              <a:rPr lang="en-US" dirty="0" err="1" smtClean="0"/>
              <a:t>lumpur</a:t>
            </a:r>
            <a:r>
              <a:rPr lang="en-US" dirty="0" smtClean="0"/>
              <a:t> yang </a:t>
            </a:r>
            <a:r>
              <a:rPr lang="en-US" dirty="0" err="1" smtClean="0"/>
              <a:t>kemudian</a:t>
            </a:r>
            <a:r>
              <a:rPr lang="en-US" dirty="0" smtClean="0"/>
              <a:t> </a:t>
            </a:r>
            <a:r>
              <a:rPr lang="en-US" dirty="0" err="1" smtClean="0"/>
              <a:t>akan</a:t>
            </a:r>
            <a:r>
              <a:rPr lang="en-US" dirty="0" smtClean="0"/>
              <a:t> </a:t>
            </a:r>
            <a:r>
              <a:rPr lang="en-US" dirty="0" err="1" smtClean="0"/>
              <a:t>dipisahkan</a:t>
            </a:r>
            <a:r>
              <a:rPr lang="en-US" dirty="0" smtClean="0"/>
              <a:t> </a:t>
            </a:r>
            <a:r>
              <a:rPr lang="en-US" dirty="0" err="1" smtClean="0"/>
              <a:t>dari</a:t>
            </a:r>
            <a:r>
              <a:rPr lang="en-US" dirty="0" smtClean="0"/>
              <a:t> air </a:t>
            </a:r>
            <a:r>
              <a:rPr lang="en-US" dirty="0" err="1" smtClean="0"/>
              <a:t>limbah</a:t>
            </a:r>
            <a:r>
              <a:rPr lang="en-US" dirty="0" smtClean="0"/>
              <a:t> </a:t>
            </a:r>
            <a:r>
              <a:rPr lang="en-US" dirty="0" err="1" smtClean="0"/>
              <a:t>ke</a:t>
            </a:r>
            <a:r>
              <a:rPr lang="en-US" dirty="0" smtClean="0"/>
              <a:t> </a:t>
            </a:r>
            <a:r>
              <a:rPr lang="en-US" dirty="0" err="1" smtClean="0"/>
              <a:t>saluran</a:t>
            </a:r>
            <a:r>
              <a:rPr lang="en-US" dirty="0" smtClean="0"/>
              <a:t> lain </a:t>
            </a:r>
            <a:r>
              <a:rPr lang="en-US" dirty="0" err="1" smtClean="0"/>
              <a:t>untuk</a:t>
            </a:r>
            <a:r>
              <a:rPr lang="en-US" dirty="0" smtClean="0"/>
              <a:t> </a:t>
            </a:r>
            <a:r>
              <a:rPr lang="en-US" dirty="0" err="1" smtClean="0"/>
              <a:t>diolah</a:t>
            </a:r>
            <a:r>
              <a:rPr lang="en-US" dirty="0" smtClean="0"/>
              <a:t> </a:t>
            </a:r>
            <a:r>
              <a:rPr lang="en-US" dirty="0" err="1" smtClean="0"/>
              <a:t>lebih</a:t>
            </a:r>
            <a:r>
              <a:rPr lang="en-US" dirty="0" smtClean="0"/>
              <a:t> </a:t>
            </a:r>
            <a:r>
              <a:rPr lang="en-US" dirty="0" err="1" smtClean="0"/>
              <a:t>lanjut</a:t>
            </a:r>
            <a:r>
              <a:rPr lang="en-US" dirty="0" smtClean="0"/>
              <a:t>. </a:t>
            </a:r>
          </a:p>
        </p:txBody>
      </p:sp>
      <p:sp>
        <p:nvSpPr>
          <p:cNvPr id="4" name="Slide Number Placeholder 3"/>
          <p:cNvSpPr>
            <a:spLocks noGrp="1"/>
          </p:cNvSpPr>
          <p:nvPr>
            <p:ph type="sldNum" sz="quarter" idx="10"/>
          </p:nvPr>
        </p:nvSpPr>
        <p:spPr/>
        <p:txBody>
          <a:bodyPr/>
          <a:lstStyle/>
          <a:p>
            <a:fld id="{A59C134D-F93C-426E-A065-03F17FCCB3F2}" type="slidenum">
              <a:rPr lang="en-US" smtClean="0"/>
              <a:pPr/>
              <a:t>22</a:t>
            </a:fld>
            <a:endParaRPr lang="en-US"/>
          </a:p>
        </p:txBody>
      </p:sp>
    </p:spTree>
    <p:extLst>
      <p:ext uri="{BB962C8B-B14F-4D97-AF65-F5344CB8AC3E}">
        <p14:creationId xmlns:p14="http://schemas.microsoft.com/office/powerpoint/2010/main" val="411852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Metode</a:t>
            </a:r>
            <a:r>
              <a:rPr lang="en-US" dirty="0" smtClean="0"/>
              <a:t> </a:t>
            </a:r>
            <a:r>
              <a:rPr lang="en-US" dirty="0" err="1" smtClean="0"/>
              <a:t>pengapungan</a:t>
            </a:r>
            <a:r>
              <a:rPr lang="en-US" dirty="0" smtClean="0"/>
              <a:t> </a:t>
            </a:r>
            <a:r>
              <a:rPr lang="en-US" dirty="0" err="1" smtClean="0"/>
              <a:t>efektif</a:t>
            </a:r>
            <a:r>
              <a:rPr lang="en-US" dirty="0" smtClean="0"/>
              <a:t> </a:t>
            </a:r>
            <a:r>
              <a:rPr lang="en-US" dirty="0" err="1" smtClean="0"/>
              <a:t>untuk</a:t>
            </a:r>
            <a:r>
              <a:rPr lang="en-US" dirty="0" smtClean="0"/>
              <a:t> </a:t>
            </a:r>
            <a:r>
              <a:rPr lang="en-US" dirty="0" err="1" smtClean="0"/>
              <a:t>menyingkirkan</a:t>
            </a:r>
            <a:r>
              <a:rPr lang="en-US" dirty="0" smtClean="0"/>
              <a:t> </a:t>
            </a:r>
            <a:r>
              <a:rPr lang="en-US" dirty="0" err="1" smtClean="0"/>
              <a:t>minyak</a:t>
            </a:r>
            <a:r>
              <a:rPr lang="en-US" dirty="0" smtClean="0"/>
              <a:t> </a:t>
            </a:r>
            <a:r>
              <a:rPr lang="en-US" dirty="0" err="1" smtClean="0"/>
              <a:t>atau</a:t>
            </a:r>
            <a:r>
              <a:rPr lang="en-US" dirty="0" smtClean="0"/>
              <a:t> </a:t>
            </a:r>
            <a:r>
              <a:rPr lang="en-US" dirty="0" err="1" smtClean="0"/>
              <a:t>lemak</a:t>
            </a:r>
            <a:r>
              <a:rPr lang="en-US"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Bila</a:t>
            </a:r>
            <a:r>
              <a:rPr lang="en-US" dirty="0" smtClean="0"/>
              <a:t> </a:t>
            </a:r>
            <a:r>
              <a:rPr lang="en-US" dirty="0" err="1" smtClean="0"/>
              <a:t>limbah</a:t>
            </a:r>
            <a:r>
              <a:rPr lang="en-US" dirty="0" smtClean="0"/>
              <a:t> </a:t>
            </a:r>
            <a:r>
              <a:rPr lang="en-US" dirty="0" err="1" smtClean="0"/>
              <a:t>mengandung</a:t>
            </a:r>
            <a:r>
              <a:rPr lang="en-US" dirty="0" smtClean="0"/>
              <a:t> </a:t>
            </a:r>
            <a:r>
              <a:rPr lang="en-US" dirty="0" err="1" smtClean="0"/>
              <a:t>polutan</a:t>
            </a:r>
            <a:r>
              <a:rPr lang="en-US" dirty="0" smtClean="0"/>
              <a:t> yang lain yang </a:t>
            </a:r>
            <a:r>
              <a:rPr lang="en-US" dirty="0" err="1" smtClean="0"/>
              <a:t>sulit</a:t>
            </a:r>
            <a:r>
              <a:rPr lang="en-US" dirty="0" smtClean="0"/>
              <a:t> </a:t>
            </a:r>
            <a:r>
              <a:rPr lang="en-US" dirty="0" err="1" smtClean="0"/>
              <a:t>dihilangkan</a:t>
            </a:r>
            <a:r>
              <a:rPr lang="en-US" dirty="0" smtClean="0"/>
              <a:t> </a:t>
            </a:r>
            <a:r>
              <a:rPr lang="en-US" dirty="0" err="1" smtClean="0"/>
              <a:t>melalui</a:t>
            </a:r>
            <a:r>
              <a:rPr lang="en-US" dirty="0" smtClean="0"/>
              <a:t> </a:t>
            </a:r>
            <a:r>
              <a:rPr lang="en-US" dirty="0" err="1" smtClean="0"/>
              <a:t>proses</a:t>
            </a:r>
            <a:r>
              <a:rPr lang="en-US" dirty="0" smtClean="0"/>
              <a:t> </a:t>
            </a:r>
            <a:r>
              <a:rPr lang="en-US" dirty="0" err="1" smtClean="0"/>
              <a:t>tersebut</a:t>
            </a:r>
            <a:r>
              <a:rPr lang="en-US" dirty="0" smtClean="0"/>
              <a:t>, </a:t>
            </a:r>
            <a:r>
              <a:rPr lang="en-US" dirty="0" err="1" smtClean="0"/>
              <a:t>misalnya</a:t>
            </a:r>
            <a:r>
              <a:rPr lang="en-US" dirty="0" smtClean="0"/>
              <a:t> </a:t>
            </a:r>
            <a:r>
              <a:rPr lang="en-US" dirty="0" err="1" smtClean="0"/>
              <a:t>agen</a:t>
            </a:r>
            <a:r>
              <a:rPr lang="en-US" dirty="0" smtClean="0"/>
              <a:t> </a:t>
            </a:r>
            <a:r>
              <a:rPr lang="en-US" dirty="0" err="1" smtClean="0"/>
              <a:t>penyebab</a:t>
            </a:r>
            <a:r>
              <a:rPr lang="en-US" dirty="0" smtClean="0"/>
              <a:t> </a:t>
            </a:r>
            <a:r>
              <a:rPr lang="en-US" dirty="0" err="1" smtClean="0"/>
              <a:t>penyakit</a:t>
            </a:r>
            <a:r>
              <a:rPr lang="en-US" dirty="0" smtClean="0"/>
              <a:t> </a:t>
            </a:r>
            <a:r>
              <a:rPr lang="en-US" dirty="0" err="1" smtClean="0"/>
              <a:t>atau</a:t>
            </a:r>
            <a:r>
              <a:rPr lang="en-US" dirty="0" smtClean="0"/>
              <a:t> </a:t>
            </a:r>
            <a:r>
              <a:rPr lang="en-US" dirty="0" err="1" smtClean="0"/>
              <a:t>senyawa</a:t>
            </a:r>
            <a:r>
              <a:rPr lang="en-US" dirty="0" smtClean="0"/>
              <a:t> </a:t>
            </a:r>
            <a:r>
              <a:rPr lang="en-US" dirty="0" err="1" smtClean="0"/>
              <a:t>organik</a:t>
            </a:r>
            <a:r>
              <a:rPr lang="en-US" dirty="0" smtClean="0"/>
              <a:t> </a:t>
            </a:r>
            <a:r>
              <a:rPr lang="en-US" dirty="0" err="1" smtClean="0"/>
              <a:t>dan</a:t>
            </a:r>
            <a:r>
              <a:rPr lang="en-US" dirty="0" smtClean="0"/>
              <a:t> </a:t>
            </a:r>
            <a:r>
              <a:rPr lang="en-US" dirty="0" err="1" smtClean="0"/>
              <a:t>anorganik</a:t>
            </a:r>
            <a:r>
              <a:rPr lang="en-US" dirty="0" smtClean="0"/>
              <a:t> </a:t>
            </a:r>
            <a:r>
              <a:rPr lang="en-US" dirty="0" err="1" smtClean="0"/>
              <a:t>terlarut</a:t>
            </a:r>
            <a:r>
              <a:rPr lang="en-US" dirty="0" smtClean="0"/>
              <a:t>, </a:t>
            </a:r>
            <a:r>
              <a:rPr lang="en-US" dirty="0" err="1" smtClean="0"/>
              <a:t>maka</a:t>
            </a:r>
            <a:r>
              <a:rPr lang="en-US" dirty="0" smtClean="0"/>
              <a:t> </a:t>
            </a:r>
            <a:r>
              <a:rPr lang="en-US" dirty="0" err="1" smtClean="0"/>
              <a:t>limbah</a:t>
            </a:r>
            <a:r>
              <a:rPr lang="en-US" dirty="0" smtClean="0"/>
              <a:t> </a:t>
            </a:r>
            <a:r>
              <a:rPr lang="en-US" dirty="0" err="1" smtClean="0"/>
              <a:t>tersebut</a:t>
            </a:r>
            <a:r>
              <a:rPr lang="en-US" dirty="0" smtClean="0"/>
              <a:t> </a:t>
            </a:r>
            <a:r>
              <a:rPr lang="en-US" dirty="0" err="1" smtClean="0"/>
              <a:t>perlu</a:t>
            </a:r>
            <a:r>
              <a:rPr lang="en-US" dirty="0" smtClean="0"/>
              <a:t> </a:t>
            </a:r>
            <a:r>
              <a:rPr lang="en-US" dirty="0" err="1" smtClean="0"/>
              <a:t>disalurkan</a:t>
            </a:r>
            <a:r>
              <a:rPr lang="en-US" dirty="0" smtClean="0"/>
              <a:t> </a:t>
            </a:r>
            <a:r>
              <a:rPr lang="en-US" dirty="0" err="1" smtClean="0"/>
              <a:t>ke</a:t>
            </a:r>
            <a:r>
              <a:rPr lang="en-US" dirty="0" smtClean="0"/>
              <a:t> </a:t>
            </a:r>
            <a:r>
              <a:rPr lang="en-US" dirty="0" err="1" smtClean="0"/>
              <a:t>proses</a:t>
            </a:r>
            <a:r>
              <a:rPr lang="en-US" dirty="0" smtClean="0"/>
              <a:t> </a:t>
            </a:r>
            <a:r>
              <a:rPr lang="en-US" dirty="0" err="1" smtClean="0"/>
              <a:t>sekunder</a:t>
            </a:r>
            <a:r>
              <a:rPr lang="en-US" dirty="0" smtClean="0"/>
              <a:t>.</a:t>
            </a:r>
          </a:p>
        </p:txBody>
      </p:sp>
      <p:sp>
        <p:nvSpPr>
          <p:cNvPr id="4" name="Slide Number Placeholder 3"/>
          <p:cNvSpPr>
            <a:spLocks noGrp="1"/>
          </p:cNvSpPr>
          <p:nvPr>
            <p:ph type="sldNum" sz="quarter" idx="10"/>
          </p:nvPr>
        </p:nvSpPr>
        <p:spPr/>
        <p:txBody>
          <a:bodyPr/>
          <a:lstStyle/>
          <a:p>
            <a:fld id="{A59C134D-F93C-426E-A065-03F17FCCB3F2}" type="slidenum">
              <a:rPr lang="en-US" smtClean="0"/>
              <a:pPr/>
              <a:t>23</a:t>
            </a:fld>
            <a:endParaRPr lang="en-US"/>
          </a:p>
        </p:txBody>
      </p:sp>
    </p:spTree>
    <p:extLst>
      <p:ext uri="{BB962C8B-B14F-4D97-AF65-F5344CB8AC3E}">
        <p14:creationId xmlns:p14="http://schemas.microsoft.com/office/powerpoint/2010/main" val="13246935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Metode</a:t>
            </a:r>
            <a:r>
              <a:rPr lang="en-US" dirty="0" smtClean="0"/>
              <a:t> Trickling Filter</a:t>
            </a:r>
          </a:p>
          <a:p>
            <a:r>
              <a:rPr lang="en-US" dirty="0" err="1" smtClean="0"/>
              <a:t>Endapan</a:t>
            </a:r>
            <a:r>
              <a:rPr lang="en-US" dirty="0" smtClean="0"/>
              <a:t> yang </a:t>
            </a:r>
            <a:r>
              <a:rPr lang="en-US" dirty="0" err="1" smtClean="0"/>
              <a:t>terbentuk</a:t>
            </a:r>
            <a:r>
              <a:rPr lang="en-US" dirty="0" smtClean="0"/>
              <a:t> </a:t>
            </a:r>
            <a:r>
              <a:rPr lang="en-US" dirty="0" err="1" smtClean="0"/>
              <a:t>akan</a:t>
            </a:r>
            <a:r>
              <a:rPr lang="en-US" dirty="0" smtClean="0"/>
              <a:t> </a:t>
            </a:r>
            <a:r>
              <a:rPr lang="en-US" dirty="0" err="1" smtClean="0"/>
              <a:t>mengalami</a:t>
            </a:r>
            <a:r>
              <a:rPr lang="en-US" dirty="0" smtClean="0"/>
              <a:t> </a:t>
            </a:r>
            <a:r>
              <a:rPr lang="en-US" dirty="0" err="1" smtClean="0"/>
              <a:t>proses</a:t>
            </a:r>
            <a:r>
              <a:rPr lang="en-US" dirty="0" smtClean="0"/>
              <a:t> </a:t>
            </a:r>
            <a:r>
              <a:rPr lang="en-US" dirty="0" err="1" smtClean="0"/>
              <a:t>pengolahan</a:t>
            </a:r>
            <a:r>
              <a:rPr lang="en-US" dirty="0" smtClean="0"/>
              <a:t> </a:t>
            </a:r>
            <a:r>
              <a:rPr lang="en-US" dirty="0" err="1" smtClean="0"/>
              <a:t>limbah</a:t>
            </a:r>
            <a:r>
              <a:rPr lang="en-US" dirty="0" smtClean="0"/>
              <a:t> </a:t>
            </a:r>
            <a:r>
              <a:rPr lang="en-US" dirty="0" err="1" smtClean="0"/>
              <a:t>lebih</a:t>
            </a:r>
            <a:r>
              <a:rPr lang="en-US" dirty="0" smtClean="0"/>
              <a:t> </a:t>
            </a:r>
            <a:r>
              <a:rPr lang="en-US" dirty="0" err="1" smtClean="0"/>
              <a:t>lanjut</a:t>
            </a:r>
            <a:r>
              <a:rPr lang="en-US" dirty="0" smtClean="0"/>
              <a:t>, </a:t>
            </a:r>
            <a:r>
              <a:rPr lang="en-US" dirty="0" err="1" smtClean="0"/>
              <a:t>sedangkan</a:t>
            </a:r>
            <a:r>
              <a:rPr lang="en-US" dirty="0" smtClean="0"/>
              <a:t> air </a:t>
            </a:r>
            <a:r>
              <a:rPr lang="en-US" dirty="0" err="1" smtClean="0"/>
              <a:t>limbah</a:t>
            </a:r>
            <a:r>
              <a:rPr lang="en-US" dirty="0" smtClean="0"/>
              <a:t> </a:t>
            </a:r>
            <a:r>
              <a:rPr lang="en-US" dirty="0" err="1" smtClean="0"/>
              <a:t>akan</a:t>
            </a:r>
            <a:r>
              <a:rPr lang="en-US" dirty="0" smtClean="0"/>
              <a:t> </a:t>
            </a:r>
            <a:r>
              <a:rPr lang="en-US" dirty="0" err="1" smtClean="0"/>
              <a:t>dibuang</a:t>
            </a:r>
            <a:r>
              <a:rPr lang="en-US" dirty="0" smtClean="0"/>
              <a:t> </a:t>
            </a:r>
            <a:r>
              <a:rPr lang="en-US" dirty="0" err="1" smtClean="0"/>
              <a:t>ke</a:t>
            </a:r>
            <a:r>
              <a:rPr lang="en-US" dirty="0" smtClean="0"/>
              <a:t> </a:t>
            </a:r>
            <a:r>
              <a:rPr lang="en-US" dirty="0" err="1" smtClean="0"/>
              <a:t>lingkungan</a:t>
            </a:r>
            <a:r>
              <a:rPr lang="en-US" dirty="0" smtClean="0"/>
              <a:t> </a:t>
            </a:r>
            <a:r>
              <a:rPr lang="en-US" dirty="0" err="1" smtClean="0"/>
              <a:t>atau</a:t>
            </a:r>
            <a:r>
              <a:rPr lang="en-US" dirty="0" smtClean="0"/>
              <a:t> </a:t>
            </a:r>
            <a:r>
              <a:rPr lang="en-US" dirty="0" err="1" smtClean="0"/>
              <a:t>disalurkan</a:t>
            </a:r>
            <a:r>
              <a:rPr lang="en-US" dirty="0" smtClean="0"/>
              <a:t> </a:t>
            </a:r>
            <a:r>
              <a:rPr lang="en-US" dirty="0" err="1" smtClean="0"/>
              <a:t>ke</a:t>
            </a:r>
            <a:r>
              <a:rPr lang="en-US" dirty="0" smtClean="0"/>
              <a:t> </a:t>
            </a:r>
            <a:r>
              <a:rPr lang="en-US" dirty="0" err="1" smtClean="0"/>
              <a:t>proses</a:t>
            </a:r>
            <a:r>
              <a:rPr lang="en-US" dirty="0" smtClean="0"/>
              <a:t> </a:t>
            </a:r>
            <a:r>
              <a:rPr lang="en-US" dirty="0" err="1" smtClean="0"/>
              <a:t>pengolahan</a:t>
            </a:r>
            <a:r>
              <a:rPr lang="en-US" dirty="0" smtClean="0"/>
              <a:t> </a:t>
            </a:r>
            <a:r>
              <a:rPr lang="en-US" dirty="0" err="1" smtClean="0"/>
              <a:t>selanjutnya</a:t>
            </a:r>
            <a:r>
              <a:rPr lang="en-US" dirty="0" smtClean="0"/>
              <a:t> </a:t>
            </a:r>
            <a:r>
              <a:rPr lang="en-US" dirty="0" err="1" smtClean="0"/>
              <a:t>jika</a:t>
            </a:r>
            <a:r>
              <a:rPr lang="en-US" dirty="0" smtClean="0"/>
              <a:t> </a:t>
            </a:r>
            <a:r>
              <a:rPr lang="en-US" dirty="0" err="1" smtClean="0"/>
              <a:t>masih</a:t>
            </a:r>
            <a:r>
              <a:rPr lang="en-US" dirty="0" smtClean="0"/>
              <a:t> </a:t>
            </a:r>
            <a:r>
              <a:rPr lang="en-US" dirty="0" err="1" smtClean="0"/>
              <a:t>diperlukan</a:t>
            </a:r>
            <a:endParaRPr lang="en-US" dirty="0" smtClean="0"/>
          </a:p>
          <a:p>
            <a:endParaRPr lang="en-US" dirty="0"/>
          </a:p>
        </p:txBody>
      </p:sp>
      <p:sp>
        <p:nvSpPr>
          <p:cNvPr id="4" name="Slide Number Placeholder 3"/>
          <p:cNvSpPr>
            <a:spLocks noGrp="1"/>
          </p:cNvSpPr>
          <p:nvPr>
            <p:ph type="sldNum" sz="quarter" idx="10"/>
          </p:nvPr>
        </p:nvSpPr>
        <p:spPr/>
        <p:txBody>
          <a:bodyPr/>
          <a:lstStyle/>
          <a:p>
            <a:fld id="{A59C134D-F93C-426E-A065-03F17FCCB3F2}" type="slidenum">
              <a:rPr lang="en-US" smtClean="0"/>
              <a:pPr/>
              <a:t>25</a:t>
            </a:fld>
            <a:endParaRPr lang="en-US"/>
          </a:p>
        </p:txBody>
      </p:sp>
    </p:spTree>
    <p:extLst>
      <p:ext uri="{BB962C8B-B14F-4D97-AF65-F5344CB8AC3E}">
        <p14:creationId xmlns:p14="http://schemas.microsoft.com/office/powerpoint/2010/main" val="843212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Proses</a:t>
            </a:r>
            <a:r>
              <a:rPr lang="en-US" dirty="0" smtClean="0"/>
              <a:t> </a:t>
            </a:r>
            <a:r>
              <a:rPr lang="en-US" dirty="0" err="1" smtClean="0"/>
              <a:t>degradasi</a:t>
            </a:r>
            <a:r>
              <a:rPr lang="en-US" dirty="0" smtClean="0"/>
              <a:t> </a:t>
            </a:r>
            <a:r>
              <a:rPr lang="en-US" dirty="0" err="1" smtClean="0"/>
              <a:t>dibantu</a:t>
            </a:r>
            <a:r>
              <a:rPr lang="en-US" dirty="0" smtClean="0"/>
              <a:t> </a:t>
            </a:r>
            <a:r>
              <a:rPr lang="en-US" dirty="0" err="1" smtClean="0"/>
              <a:t>dengan</a:t>
            </a:r>
            <a:r>
              <a:rPr lang="en-US" dirty="0" smtClean="0"/>
              <a:t> </a:t>
            </a:r>
            <a:r>
              <a:rPr lang="en-US" dirty="0" err="1" smtClean="0"/>
              <a:t>pemberian</a:t>
            </a:r>
            <a:r>
              <a:rPr lang="en-US" dirty="0" smtClean="0"/>
              <a:t> </a:t>
            </a:r>
            <a:r>
              <a:rPr lang="en-US" dirty="0" err="1" smtClean="0"/>
              <a:t>gelembung</a:t>
            </a:r>
            <a:r>
              <a:rPr lang="en-US" dirty="0" smtClean="0"/>
              <a:t> </a:t>
            </a:r>
            <a:r>
              <a:rPr lang="en-US" dirty="0" err="1" smtClean="0"/>
              <a:t>udara</a:t>
            </a:r>
            <a:r>
              <a:rPr lang="en-US" dirty="0" smtClean="0"/>
              <a:t> </a:t>
            </a:r>
            <a:r>
              <a:rPr lang="en-US" dirty="0" err="1" smtClean="0"/>
              <a:t>aerasi</a:t>
            </a:r>
            <a:r>
              <a:rPr lang="en-US" dirty="0" smtClean="0"/>
              <a:t> (</a:t>
            </a:r>
            <a:r>
              <a:rPr lang="en-US" dirty="0" err="1" smtClean="0"/>
              <a:t>pemberian</a:t>
            </a:r>
            <a:r>
              <a:rPr lang="en-US" dirty="0" smtClean="0"/>
              <a:t> </a:t>
            </a:r>
            <a:r>
              <a:rPr lang="en-US" dirty="0" err="1" smtClean="0"/>
              <a:t>oksigen</a:t>
            </a:r>
            <a:r>
              <a:rPr lang="en-US" dirty="0" smtClean="0"/>
              <a:t>). </a:t>
            </a:r>
            <a:r>
              <a:rPr lang="en-US" dirty="0" err="1" smtClean="0"/>
              <a:t>Aerasi</a:t>
            </a:r>
            <a:r>
              <a:rPr lang="en-US" dirty="0" smtClean="0"/>
              <a:t> </a:t>
            </a:r>
            <a:r>
              <a:rPr lang="en-US" dirty="0" err="1" smtClean="0"/>
              <a:t>dapat</a:t>
            </a:r>
            <a:r>
              <a:rPr lang="en-US" dirty="0" smtClean="0"/>
              <a:t> </a:t>
            </a:r>
            <a:r>
              <a:rPr lang="en-US" dirty="0" err="1" smtClean="0"/>
              <a:t>mempercepat</a:t>
            </a:r>
            <a:r>
              <a:rPr lang="en-US" dirty="0" smtClean="0"/>
              <a:t> </a:t>
            </a:r>
            <a:r>
              <a:rPr lang="en-US" dirty="0" err="1" smtClean="0"/>
              <a:t>kerja</a:t>
            </a:r>
            <a:r>
              <a:rPr lang="en-US" dirty="0" smtClean="0"/>
              <a:t> </a:t>
            </a:r>
            <a:r>
              <a:rPr lang="en-US" dirty="0" err="1" smtClean="0"/>
              <a:t>bakteri</a:t>
            </a:r>
            <a:r>
              <a:rPr lang="en-US" dirty="0" smtClean="0"/>
              <a:t> </a:t>
            </a:r>
            <a:r>
              <a:rPr lang="en-US" dirty="0" err="1" smtClean="0"/>
              <a:t>dalam</a:t>
            </a:r>
            <a:r>
              <a:rPr lang="en-US" dirty="0" smtClean="0"/>
              <a:t> </a:t>
            </a:r>
            <a:r>
              <a:rPr lang="en-US" dirty="0" err="1" smtClean="0"/>
              <a:t>mendegradasi</a:t>
            </a:r>
            <a:r>
              <a:rPr lang="en-US" dirty="0" smtClean="0"/>
              <a:t> </a:t>
            </a:r>
            <a:r>
              <a:rPr lang="en-US" dirty="0" err="1" smtClean="0"/>
              <a:t>limbah</a:t>
            </a:r>
            <a:r>
              <a:rPr lang="en-US" dirty="0" smtClean="0"/>
              <a:t>. </a:t>
            </a:r>
          </a:p>
          <a:p>
            <a:r>
              <a:rPr lang="en-US" dirty="0" err="1" smtClean="0"/>
              <a:t>Seperti</a:t>
            </a:r>
            <a:r>
              <a:rPr lang="en-US" dirty="0" smtClean="0"/>
              <a:t> </a:t>
            </a:r>
            <a:r>
              <a:rPr lang="en-US" dirty="0" err="1" smtClean="0"/>
              <a:t>pada</a:t>
            </a:r>
            <a:r>
              <a:rPr lang="en-US" dirty="0" smtClean="0"/>
              <a:t> </a:t>
            </a:r>
            <a:r>
              <a:rPr lang="en-US" dirty="0" err="1" smtClean="0"/>
              <a:t>metode</a:t>
            </a:r>
            <a:r>
              <a:rPr lang="en-US" dirty="0" smtClean="0"/>
              <a:t> trickling filter, </a:t>
            </a:r>
            <a:r>
              <a:rPr lang="en-US" dirty="0" err="1" smtClean="0"/>
              <a:t>limbah</a:t>
            </a:r>
            <a:r>
              <a:rPr lang="en-US" dirty="0" smtClean="0"/>
              <a:t> yang </a:t>
            </a:r>
            <a:r>
              <a:rPr lang="en-US" dirty="0" err="1" smtClean="0"/>
              <a:t>telah</a:t>
            </a:r>
            <a:r>
              <a:rPr lang="en-US" dirty="0" smtClean="0"/>
              <a:t> </a:t>
            </a:r>
            <a:r>
              <a:rPr lang="en-US" dirty="0" err="1" smtClean="0"/>
              <a:t>melalui</a:t>
            </a:r>
            <a:r>
              <a:rPr lang="en-US" dirty="0" smtClean="0"/>
              <a:t> </a:t>
            </a:r>
            <a:r>
              <a:rPr lang="en-US" dirty="0" err="1" smtClean="0"/>
              <a:t>proses</a:t>
            </a:r>
            <a:r>
              <a:rPr lang="en-US" dirty="0" smtClean="0"/>
              <a:t> </a:t>
            </a:r>
            <a:r>
              <a:rPr lang="en-US" dirty="0" err="1" smtClean="0"/>
              <a:t>ini</a:t>
            </a:r>
            <a:r>
              <a:rPr lang="en-US" dirty="0" smtClean="0"/>
              <a:t> </a:t>
            </a:r>
            <a:r>
              <a:rPr lang="en-US" dirty="0" err="1" smtClean="0"/>
              <a:t>dapat</a:t>
            </a:r>
            <a:r>
              <a:rPr lang="en-US" dirty="0" smtClean="0"/>
              <a:t> </a:t>
            </a:r>
            <a:r>
              <a:rPr lang="en-US" dirty="0" err="1" smtClean="0"/>
              <a:t>dibuang</a:t>
            </a:r>
            <a:r>
              <a:rPr lang="en-US" dirty="0" smtClean="0"/>
              <a:t> </a:t>
            </a:r>
            <a:r>
              <a:rPr lang="en-US" dirty="0" err="1" smtClean="0"/>
              <a:t>ke</a:t>
            </a:r>
            <a:r>
              <a:rPr lang="en-US" dirty="0" smtClean="0"/>
              <a:t> </a:t>
            </a:r>
            <a:r>
              <a:rPr lang="en-US" dirty="0" err="1" smtClean="0"/>
              <a:t>lingkungan</a:t>
            </a:r>
            <a:r>
              <a:rPr lang="en-US" dirty="0" smtClean="0"/>
              <a:t> </a:t>
            </a:r>
            <a:r>
              <a:rPr lang="en-US" dirty="0" err="1" smtClean="0"/>
              <a:t>atau</a:t>
            </a:r>
            <a:r>
              <a:rPr lang="en-US" dirty="0" smtClean="0"/>
              <a:t> </a:t>
            </a:r>
            <a:r>
              <a:rPr lang="en-US" dirty="0" err="1" smtClean="0"/>
              <a:t>diproses</a:t>
            </a:r>
            <a:r>
              <a:rPr lang="en-US" dirty="0" smtClean="0"/>
              <a:t> </a:t>
            </a:r>
            <a:r>
              <a:rPr lang="en-US" dirty="0" err="1" smtClean="0"/>
              <a:t>lebih</a:t>
            </a:r>
            <a:r>
              <a:rPr lang="en-US" dirty="0" smtClean="0"/>
              <a:t> </a:t>
            </a:r>
            <a:r>
              <a:rPr lang="en-US" dirty="0" err="1" smtClean="0"/>
              <a:t>lanjut</a:t>
            </a:r>
            <a:r>
              <a:rPr lang="en-US" dirty="0" smtClean="0"/>
              <a:t> </a:t>
            </a:r>
            <a:r>
              <a:rPr lang="en-US" dirty="0" err="1" smtClean="0"/>
              <a:t>jika</a:t>
            </a:r>
            <a:r>
              <a:rPr lang="en-US" dirty="0" smtClean="0"/>
              <a:t> </a:t>
            </a:r>
            <a:r>
              <a:rPr lang="en-US" dirty="0" err="1" smtClean="0"/>
              <a:t>masih</a:t>
            </a:r>
            <a:r>
              <a:rPr lang="en-US" dirty="0" smtClean="0"/>
              <a:t> </a:t>
            </a:r>
            <a:r>
              <a:rPr lang="en-US" dirty="0" err="1" smtClean="0"/>
              <a:t>dperlukan</a:t>
            </a:r>
            <a:r>
              <a:rPr lang="en-US" dirty="0" smtClean="0"/>
              <a:t>.</a:t>
            </a:r>
            <a:endParaRPr lang="en-US" dirty="0"/>
          </a:p>
        </p:txBody>
      </p:sp>
      <p:sp>
        <p:nvSpPr>
          <p:cNvPr id="4" name="Slide Number Placeholder 3"/>
          <p:cNvSpPr>
            <a:spLocks noGrp="1"/>
          </p:cNvSpPr>
          <p:nvPr>
            <p:ph type="sldNum" sz="quarter" idx="10"/>
          </p:nvPr>
        </p:nvSpPr>
        <p:spPr/>
        <p:txBody>
          <a:bodyPr/>
          <a:lstStyle/>
          <a:p>
            <a:fld id="{A59C134D-F93C-426E-A065-03F17FCCB3F2}" type="slidenum">
              <a:rPr lang="en-US" smtClean="0"/>
              <a:pPr/>
              <a:t>26</a:t>
            </a:fld>
            <a:endParaRPr lang="en-US"/>
          </a:p>
        </p:txBody>
      </p:sp>
    </p:spTree>
    <p:extLst>
      <p:ext uri="{BB962C8B-B14F-4D97-AF65-F5344CB8AC3E}">
        <p14:creationId xmlns:p14="http://schemas.microsoft.com/office/powerpoint/2010/main" val="20479030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Metode</a:t>
            </a:r>
            <a:r>
              <a:rPr lang="en-US" dirty="0" smtClean="0"/>
              <a:t> </a:t>
            </a:r>
            <a:r>
              <a:rPr lang="en-US" dirty="0" err="1" smtClean="0"/>
              <a:t>ini</a:t>
            </a:r>
            <a:r>
              <a:rPr lang="en-US" dirty="0" smtClean="0"/>
              <a:t> </a:t>
            </a:r>
            <a:r>
              <a:rPr lang="en-US" dirty="0" err="1" smtClean="0"/>
              <a:t>murah</a:t>
            </a:r>
            <a:r>
              <a:rPr lang="en-US" dirty="0" smtClean="0"/>
              <a:t> </a:t>
            </a:r>
            <a:r>
              <a:rPr lang="en-US" dirty="0" err="1" smtClean="0"/>
              <a:t>namun</a:t>
            </a:r>
            <a:r>
              <a:rPr lang="en-US" dirty="0" smtClean="0"/>
              <a:t> </a:t>
            </a:r>
            <a:r>
              <a:rPr lang="en-US" dirty="0" err="1" smtClean="0"/>
              <a:t>prosesnya</a:t>
            </a:r>
            <a:r>
              <a:rPr lang="en-US" dirty="0" smtClean="0"/>
              <a:t> </a:t>
            </a:r>
            <a:r>
              <a:rPr lang="en-US" dirty="0" err="1" smtClean="0"/>
              <a:t>berlangsung</a:t>
            </a:r>
            <a:r>
              <a:rPr lang="en-US" dirty="0" smtClean="0"/>
              <a:t> </a:t>
            </a:r>
            <a:r>
              <a:rPr lang="en-US" dirty="0" err="1" smtClean="0"/>
              <a:t>lambat</a:t>
            </a:r>
            <a:r>
              <a:rPr lang="en-US" dirty="0" smtClean="0"/>
              <a:t>. </a:t>
            </a:r>
            <a:r>
              <a:rPr lang="en-US" dirty="0" err="1" smtClean="0"/>
              <a:t>Oksigen</a:t>
            </a:r>
            <a:r>
              <a:rPr lang="en-US" baseline="0" dirty="0" smtClean="0"/>
              <a:t> </a:t>
            </a:r>
            <a:r>
              <a:rPr lang="en-US" baseline="0" dirty="0" err="1" smtClean="0"/>
              <a:t>dr</a:t>
            </a:r>
            <a:r>
              <a:rPr lang="en-US" baseline="0" dirty="0" smtClean="0"/>
              <a:t> Algae -&gt; </a:t>
            </a:r>
            <a:r>
              <a:rPr lang="en-US" baseline="0" dirty="0" err="1" smtClean="0"/>
              <a:t>bakteri</a:t>
            </a:r>
            <a:r>
              <a:rPr lang="en-US" baseline="0" dirty="0" smtClean="0"/>
              <a:t> </a:t>
            </a:r>
            <a:r>
              <a:rPr lang="en-US" baseline="0" dirty="0" err="1" smtClean="0"/>
              <a:t>aerob</a:t>
            </a:r>
            <a:r>
              <a:rPr lang="en-US" baseline="0" dirty="0" smtClean="0"/>
              <a:t> -&gt; </a:t>
            </a:r>
            <a:r>
              <a:rPr lang="en-US" baseline="0" dirty="0" err="1" smtClean="0"/>
              <a:t>degradasi</a:t>
            </a:r>
            <a:r>
              <a:rPr lang="en-US" baseline="0" dirty="0" smtClean="0"/>
              <a:t> + </a:t>
            </a:r>
            <a:r>
              <a:rPr lang="en-US" baseline="0" dirty="0" err="1" smtClean="0"/>
              <a:t>pengendapan</a:t>
            </a:r>
            <a:endParaRPr lang="en-US" dirty="0" smtClean="0"/>
          </a:p>
          <a:p>
            <a:r>
              <a:rPr lang="en-US" dirty="0" err="1" smtClean="0"/>
              <a:t>Setelah</a:t>
            </a:r>
            <a:r>
              <a:rPr lang="en-US" dirty="0" smtClean="0"/>
              <a:t> </a:t>
            </a:r>
            <a:r>
              <a:rPr lang="en-US" dirty="0" err="1" smtClean="0"/>
              <a:t>limbah</a:t>
            </a:r>
            <a:r>
              <a:rPr lang="en-US" dirty="0" smtClean="0"/>
              <a:t> </a:t>
            </a:r>
            <a:r>
              <a:rPr lang="en-US" dirty="0" err="1" smtClean="0"/>
              <a:t>terdegradasi</a:t>
            </a:r>
            <a:r>
              <a:rPr lang="en-US" dirty="0" smtClean="0"/>
              <a:t> </a:t>
            </a:r>
            <a:r>
              <a:rPr lang="en-US" dirty="0" err="1" smtClean="0"/>
              <a:t>dan</a:t>
            </a:r>
            <a:r>
              <a:rPr lang="en-US" dirty="0" smtClean="0"/>
              <a:t> </a:t>
            </a:r>
            <a:r>
              <a:rPr lang="en-US" dirty="0" err="1" smtClean="0"/>
              <a:t>terbentuk</a:t>
            </a:r>
            <a:r>
              <a:rPr lang="en-US" dirty="0" smtClean="0"/>
              <a:t> </a:t>
            </a:r>
            <a:r>
              <a:rPr lang="en-US" dirty="0" err="1" smtClean="0"/>
              <a:t>endapan</a:t>
            </a:r>
            <a:r>
              <a:rPr lang="en-US" dirty="0" smtClean="0"/>
              <a:t> </a:t>
            </a:r>
            <a:r>
              <a:rPr lang="en-US" dirty="0" err="1" smtClean="0"/>
              <a:t>didasar</a:t>
            </a:r>
            <a:r>
              <a:rPr lang="en-US" dirty="0" smtClean="0"/>
              <a:t> </a:t>
            </a:r>
            <a:r>
              <a:rPr lang="en-US" dirty="0" err="1" smtClean="0"/>
              <a:t>kolam</a:t>
            </a:r>
            <a:r>
              <a:rPr lang="en-US" dirty="0" smtClean="0"/>
              <a:t>, air </a:t>
            </a:r>
            <a:r>
              <a:rPr lang="en-US" dirty="0" err="1" smtClean="0"/>
              <a:t>limbah</a:t>
            </a:r>
            <a:r>
              <a:rPr lang="en-US" dirty="0" smtClean="0"/>
              <a:t> </a:t>
            </a:r>
            <a:r>
              <a:rPr lang="en-US" dirty="0" err="1" smtClean="0"/>
              <a:t>dapat</a:t>
            </a:r>
            <a:r>
              <a:rPr lang="en-US" dirty="0" smtClean="0"/>
              <a:t> </a:t>
            </a:r>
            <a:r>
              <a:rPr lang="en-US" dirty="0" err="1" smtClean="0"/>
              <a:t>disalurkan</a:t>
            </a:r>
            <a:r>
              <a:rPr lang="en-US" dirty="0" smtClean="0"/>
              <a:t> </a:t>
            </a:r>
            <a:r>
              <a:rPr lang="en-US" dirty="0" err="1" smtClean="0"/>
              <a:t>untuk</a:t>
            </a:r>
            <a:r>
              <a:rPr lang="en-US" dirty="0" smtClean="0"/>
              <a:t> </a:t>
            </a:r>
            <a:r>
              <a:rPr lang="en-US" dirty="0" err="1" smtClean="0"/>
              <a:t>dibuang</a:t>
            </a:r>
            <a:r>
              <a:rPr lang="en-US" dirty="0" smtClean="0"/>
              <a:t> </a:t>
            </a:r>
            <a:r>
              <a:rPr lang="en-US" dirty="0" err="1" smtClean="0"/>
              <a:t>ke</a:t>
            </a:r>
            <a:r>
              <a:rPr lang="en-US" dirty="0" smtClean="0"/>
              <a:t> </a:t>
            </a:r>
            <a:r>
              <a:rPr lang="en-US" dirty="0" err="1" smtClean="0"/>
              <a:t>lingkungan</a:t>
            </a:r>
            <a:r>
              <a:rPr lang="en-US" dirty="0" smtClean="0"/>
              <a:t> </a:t>
            </a:r>
            <a:r>
              <a:rPr lang="en-US" dirty="0" err="1" smtClean="0"/>
              <a:t>atau</a:t>
            </a:r>
            <a:r>
              <a:rPr lang="en-US" dirty="0" smtClean="0"/>
              <a:t> </a:t>
            </a:r>
            <a:r>
              <a:rPr lang="en-US" dirty="0" err="1" smtClean="0"/>
              <a:t>diolah</a:t>
            </a:r>
            <a:r>
              <a:rPr lang="en-US" dirty="0" smtClean="0"/>
              <a:t> </a:t>
            </a:r>
            <a:r>
              <a:rPr lang="en-US" dirty="0" err="1" smtClean="0"/>
              <a:t>lebih</a:t>
            </a:r>
            <a:r>
              <a:rPr lang="en-US" dirty="0" smtClean="0"/>
              <a:t> </a:t>
            </a:r>
            <a:r>
              <a:rPr lang="en-US" dirty="0" err="1" smtClean="0"/>
              <a:t>lanjut</a:t>
            </a:r>
            <a:r>
              <a:rPr lang="en-US" dirty="0" smtClean="0"/>
              <a:t>. </a:t>
            </a:r>
            <a:endParaRPr lang="en-US" dirty="0"/>
          </a:p>
        </p:txBody>
      </p:sp>
      <p:sp>
        <p:nvSpPr>
          <p:cNvPr id="4" name="Slide Number Placeholder 3"/>
          <p:cNvSpPr>
            <a:spLocks noGrp="1"/>
          </p:cNvSpPr>
          <p:nvPr>
            <p:ph type="sldNum" sz="quarter" idx="10"/>
          </p:nvPr>
        </p:nvSpPr>
        <p:spPr/>
        <p:txBody>
          <a:bodyPr/>
          <a:lstStyle/>
          <a:p>
            <a:fld id="{A59C134D-F93C-426E-A065-03F17FCCB3F2}" type="slidenum">
              <a:rPr lang="en-US" smtClean="0"/>
              <a:pPr/>
              <a:t>27</a:t>
            </a:fld>
            <a:endParaRPr lang="en-US"/>
          </a:p>
        </p:txBody>
      </p:sp>
    </p:spTree>
    <p:extLst>
      <p:ext uri="{BB962C8B-B14F-4D97-AF65-F5344CB8AC3E}">
        <p14:creationId xmlns:p14="http://schemas.microsoft.com/office/powerpoint/2010/main" val="692883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12FEEEBD-C8CD-4E5E-94AA-299926B3CFF0}" type="datetimeFigureOut">
              <a:rPr lang="en-US"/>
              <a:pPr>
                <a:defRPr/>
              </a:pPr>
              <a:t>12/7/2021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4434D33-A240-477D-8DDD-B78A95DB7BE5}"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24A1FD5D-91D7-4A8D-A3A3-2713AC51CDF1}" type="datetimeFigureOut">
              <a:rPr lang="en-US"/>
              <a:pPr>
                <a:defRPr/>
              </a:pPr>
              <a:t>12/7/2021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225B365-9FB2-4C26-AEFA-8CCAA0E1857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F3B92226-6AAA-4CDE-B742-B2F20B940E4C}" type="datetimeFigureOut">
              <a:rPr lang="en-US"/>
              <a:pPr>
                <a:defRPr/>
              </a:pPr>
              <a:t>12/7/2021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E0B801A-01D9-4472-BD93-6247832ED281}"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84996" name="Rectangle 4"/>
          <p:cNvSpPr>
            <a:spLocks noGrp="1" noChangeArrowheads="1"/>
          </p:cNvSpPr>
          <p:nvPr>
            <p:ph type="ctrTitle" sz="quarter"/>
          </p:nvPr>
        </p:nvSpPr>
        <p:spPr>
          <a:xfrm>
            <a:off x="1752600" y="781050"/>
            <a:ext cx="7086600" cy="1143000"/>
          </a:xfrm>
        </p:spPr>
        <p:txBody>
          <a:bodyPr anchor="b"/>
          <a:lstStyle>
            <a:lvl1pPr>
              <a:defRPr sz="5400"/>
            </a:lvl1pPr>
          </a:lstStyle>
          <a:p>
            <a:r>
              <a:rPr lang="en-US"/>
              <a:t>Click to edit Master title style</a:t>
            </a:r>
          </a:p>
        </p:txBody>
      </p:sp>
    </p:spTree>
    <p:extLst>
      <p:ext uri="{BB962C8B-B14F-4D97-AF65-F5344CB8AC3E}">
        <p14:creationId xmlns:p14="http://schemas.microsoft.com/office/powerpoint/2010/main" val="3403647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D5BA3038-98DC-4421-8719-D2A59BE75988}" type="datetimeFigureOut">
              <a:rPr lang="en-US"/>
              <a:pPr>
                <a:defRPr/>
              </a:pPr>
              <a:t>12/7/2021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76AF245-8505-46A7-B8DC-B3A1B81AAEF6}"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4EA9C46B-EE2A-4723-9EF0-1E578D988837}" type="datetimeFigureOut">
              <a:rPr lang="en-US"/>
              <a:pPr>
                <a:defRPr/>
              </a:pPr>
              <a:t>12/7/2021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8963754-0E49-4B86-AFAE-8E3AE6FA0D75}"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101ADD4D-AD17-4472-A945-9E035E7C42E4}" type="datetimeFigureOut">
              <a:rPr lang="en-US"/>
              <a:pPr>
                <a:defRPr/>
              </a:pPr>
              <a:t>12/7/2021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644AFFE-9D75-4316-8CBE-EB38178C8B75}"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F5C1D9FA-2492-4138-8564-5A883EFEE06E}" type="datetimeFigureOut">
              <a:rPr lang="en-US"/>
              <a:pPr>
                <a:defRPr/>
              </a:pPr>
              <a:t>12/7/2021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3AA06BE0-31F7-478D-8649-1AF2745E548B}"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50278841-DCA2-4F66-AA32-80EC1553B5A0}" type="datetimeFigureOut">
              <a:rPr lang="en-US"/>
              <a:pPr>
                <a:defRPr/>
              </a:pPr>
              <a:t>12/7/2021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83D69831-D439-45FD-98F6-E34046DCC26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77A81B5-224C-407C-A407-35597AA19C33}" type="datetimeFigureOut">
              <a:rPr lang="en-US"/>
              <a:pPr>
                <a:defRPr/>
              </a:pPr>
              <a:t>12/7/2021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34E53430-2CEE-4B09-8D13-39CD5BCF0EB3}"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63E3C6DE-46B4-4E48-A0CA-C41DC9F339A5}" type="datetimeFigureOut">
              <a:rPr lang="en-US"/>
              <a:pPr>
                <a:defRPr/>
              </a:pPr>
              <a:t>12/7/2021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7A025B1-E813-4ABC-BC20-1C7C4C05F2E6}"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8512341-6026-46A4-9A4F-CD012DCA8F84}" type="datetimeFigureOut">
              <a:rPr lang="en-US"/>
              <a:pPr>
                <a:defRPr/>
              </a:pPr>
              <a:t>12/7/2021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EC221A2-D6F8-427E-B5F1-78BC91CABED1}"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2E78C580-5A46-4721-9663-DB55639856D6}" type="datetimeFigureOut">
              <a:rPr lang="en-US"/>
              <a:pPr>
                <a:defRPr/>
              </a:pPr>
              <a:t>12/7/2021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80D986E6-DD92-4592-A819-79903C9C102E}"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3.png"/></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4.png"/></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5.png"/></Relationships>
</file>

<file path=ppt/slides/_rels/slide64.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38.jpeg"/><Relationship Id="rId4" Type="http://schemas.openxmlformats.org/officeDocument/2006/relationships/image" Target="../media/image37.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ChangeArrowheads="1"/>
          </p:cNvSpPr>
          <p:nvPr/>
        </p:nvSpPr>
        <p:spPr bwMode="auto">
          <a:xfrm>
            <a:off x="6516216" y="-121220"/>
            <a:ext cx="2160240" cy="2398092"/>
          </a:xfrm>
          <a:prstGeom prst="rect">
            <a:avLst/>
          </a:prstGeom>
          <a:noFill/>
          <a:ln w="12700">
            <a:noFill/>
            <a:miter lim="800000"/>
            <a:headEnd/>
            <a:tailEnd/>
          </a:ln>
          <a:effectLst/>
        </p:spPr>
        <p:txBody>
          <a:bodyPr wrap="square" lIns="90488" tIns="44450" rIns="90488" bIns="44450">
            <a:spAutoFit/>
          </a:bodyPr>
          <a:lstStyle/>
          <a:p>
            <a:pPr>
              <a:spcBef>
                <a:spcPct val="50000"/>
              </a:spcBef>
            </a:pPr>
            <a:r>
              <a:rPr lang="en-US" sz="15000" dirty="0" smtClean="0">
                <a:solidFill>
                  <a:srgbClr val="FC0128"/>
                </a:solidFill>
                <a:latin typeface="Times New Roman" pitchFamily="18" charset="0"/>
              </a:rPr>
              <a:t>11</a:t>
            </a:r>
            <a:endParaRPr lang="en-US" sz="15000" dirty="0">
              <a:solidFill>
                <a:srgbClr val="FC0128"/>
              </a:solidFill>
              <a:latin typeface="Times New Roman" pitchFamily="18" charset="0"/>
            </a:endParaRPr>
          </a:p>
        </p:txBody>
      </p:sp>
      <p:sp>
        <p:nvSpPr>
          <p:cNvPr id="6147" name="Rectangle 3"/>
          <p:cNvSpPr>
            <a:spLocks noChangeArrowheads="1"/>
          </p:cNvSpPr>
          <p:nvPr/>
        </p:nvSpPr>
        <p:spPr bwMode="auto">
          <a:xfrm>
            <a:off x="4993927" y="696913"/>
            <a:ext cx="1738313" cy="423862"/>
          </a:xfrm>
          <a:prstGeom prst="rect">
            <a:avLst/>
          </a:prstGeom>
          <a:noFill/>
          <a:ln w="12700">
            <a:noFill/>
            <a:miter lim="800000"/>
            <a:headEnd/>
            <a:tailEnd/>
          </a:ln>
          <a:effectLst/>
        </p:spPr>
        <p:txBody>
          <a:bodyPr lIns="90488" tIns="44450" rIns="90488" bIns="44450">
            <a:spAutoFit/>
          </a:bodyPr>
          <a:lstStyle/>
          <a:p>
            <a:pPr algn="r">
              <a:spcBef>
                <a:spcPct val="50000"/>
              </a:spcBef>
            </a:pPr>
            <a:r>
              <a:rPr lang="en-US" sz="2200" b="0" dirty="0">
                <a:solidFill>
                  <a:schemeClr val="folHlink"/>
                </a:solidFill>
                <a:effectLst>
                  <a:outerShdw blurRad="38100" dist="38100" dir="2700000" algn="tl">
                    <a:srgbClr val="C0C0C0"/>
                  </a:outerShdw>
                </a:effectLst>
                <a:latin typeface="Arial" charset="0"/>
              </a:rPr>
              <a:t>Bab </a:t>
            </a:r>
          </a:p>
        </p:txBody>
      </p:sp>
      <p:sp>
        <p:nvSpPr>
          <p:cNvPr id="6148" name="Rectangle 4"/>
          <p:cNvSpPr>
            <a:spLocks noChangeArrowheads="1"/>
          </p:cNvSpPr>
          <p:nvPr/>
        </p:nvSpPr>
        <p:spPr bwMode="auto">
          <a:xfrm>
            <a:off x="827584" y="2331420"/>
            <a:ext cx="7758113" cy="1443985"/>
          </a:xfrm>
          <a:prstGeom prst="rect">
            <a:avLst/>
          </a:prstGeom>
          <a:noFill/>
          <a:ln w="12700">
            <a:noFill/>
            <a:miter lim="800000"/>
            <a:headEnd/>
            <a:tailEnd/>
          </a:ln>
          <a:effectLst/>
        </p:spPr>
        <p:txBody>
          <a:bodyPr wrap="square" lIns="90488" tIns="44450" rIns="90488" bIns="44450">
            <a:spAutoFit/>
          </a:bodyPr>
          <a:lstStyle/>
          <a:p>
            <a:pPr algn="r">
              <a:spcBef>
                <a:spcPts val="0"/>
              </a:spcBef>
            </a:pPr>
            <a:r>
              <a:rPr lang="en-US" sz="4400" dirty="0" err="1" smtClean="0">
                <a:solidFill>
                  <a:srgbClr val="FC0128"/>
                </a:solidFill>
                <a:latin typeface="Times New Roman" pitchFamily="18" charset="0"/>
              </a:rPr>
              <a:t>Lindung</a:t>
            </a:r>
            <a:r>
              <a:rPr lang="en-US" sz="4400" dirty="0" smtClean="0">
                <a:solidFill>
                  <a:srgbClr val="FC0128"/>
                </a:solidFill>
                <a:latin typeface="Times New Roman" pitchFamily="18" charset="0"/>
              </a:rPr>
              <a:t> </a:t>
            </a:r>
            <a:r>
              <a:rPr lang="en-US" sz="4400" dirty="0" err="1" smtClean="0">
                <a:solidFill>
                  <a:srgbClr val="FC0128"/>
                </a:solidFill>
                <a:latin typeface="Times New Roman" pitchFamily="18" charset="0"/>
              </a:rPr>
              <a:t>Lingkungan</a:t>
            </a:r>
            <a:endParaRPr lang="en-US" sz="4400" dirty="0" smtClean="0">
              <a:solidFill>
                <a:srgbClr val="FC0128"/>
              </a:solidFill>
              <a:latin typeface="Times New Roman" pitchFamily="18" charset="0"/>
            </a:endParaRPr>
          </a:p>
          <a:p>
            <a:pPr algn="r">
              <a:spcBef>
                <a:spcPts val="0"/>
              </a:spcBef>
            </a:pPr>
            <a:r>
              <a:rPr lang="en-US" sz="4400" dirty="0" smtClean="0">
                <a:solidFill>
                  <a:srgbClr val="FC0128"/>
                </a:solidFill>
                <a:latin typeface="Times New Roman" pitchFamily="18" charset="0"/>
              </a:rPr>
              <a:t>(Environmental Protection)</a:t>
            </a:r>
            <a:endParaRPr lang="en-US" sz="4400" dirty="0">
              <a:solidFill>
                <a:srgbClr val="FC0128"/>
              </a:solidFill>
              <a:latin typeface="Times New Roman" pitchFamily="18" charset="0"/>
            </a:endParaRPr>
          </a:p>
        </p:txBody>
      </p:sp>
      <p:sp>
        <p:nvSpPr>
          <p:cNvPr id="2" name="TextBox 1"/>
          <p:cNvSpPr txBox="1"/>
          <p:nvPr/>
        </p:nvSpPr>
        <p:spPr>
          <a:xfrm>
            <a:off x="3671723" y="5085184"/>
            <a:ext cx="4913974" cy="830997"/>
          </a:xfrm>
          <a:prstGeom prst="rect">
            <a:avLst/>
          </a:prstGeom>
          <a:noFill/>
        </p:spPr>
        <p:txBody>
          <a:bodyPr wrap="none" rtlCol="0">
            <a:spAutoFit/>
          </a:bodyPr>
          <a:lstStyle/>
          <a:p>
            <a:pPr algn="r"/>
            <a:r>
              <a:rPr lang="en-US" sz="2400" dirty="0" err="1" smtClean="0"/>
              <a:t>Disusun</a:t>
            </a:r>
            <a:r>
              <a:rPr lang="en-US" sz="2400" dirty="0" smtClean="0"/>
              <a:t> </a:t>
            </a:r>
            <a:r>
              <a:rPr lang="en-US" sz="2400" dirty="0" err="1" smtClean="0"/>
              <a:t>oleh</a:t>
            </a:r>
            <a:r>
              <a:rPr lang="en-US" sz="2400" dirty="0" smtClean="0"/>
              <a:t> Tim </a:t>
            </a:r>
            <a:r>
              <a:rPr lang="en-US" sz="2400" dirty="0" err="1" smtClean="0"/>
              <a:t>Dosen</a:t>
            </a:r>
            <a:r>
              <a:rPr lang="en-US" sz="2400" dirty="0" smtClean="0"/>
              <a:t> K3L FTUI</a:t>
            </a:r>
          </a:p>
          <a:p>
            <a:pPr algn="r"/>
            <a:r>
              <a:rPr lang="en-US" sz="2400" dirty="0" smtClean="0"/>
              <a:t>G</a:t>
            </a:r>
            <a:r>
              <a:rPr lang="id-ID" sz="2400" dirty="0" smtClean="0"/>
              <a:t>asal </a:t>
            </a:r>
            <a:r>
              <a:rPr lang="en-US" sz="2400" dirty="0" smtClean="0"/>
              <a:t>20</a:t>
            </a:r>
            <a:r>
              <a:rPr lang="id-ID" sz="2400" dirty="0" smtClean="0"/>
              <a:t>21</a:t>
            </a:r>
            <a:r>
              <a:rPr lang="en-US" sz="2400" dirty="0" smtClean="0"/>
              <a:t>/202</a:t>
            </a:r>
            <a:r>
              <a:rPr lang="id-ID" sz="2400" dirty="0"/>
              <a:t>2</a:t>
            </a:r>
            <a:endParaRPr lang="en-US" sz="2400" dirty="0"/>
          </a:p>
        </p:txBody>
      </p:sp>
    </p:spTree>
    <p:extLst>
      <p:ext uri="{BB962C8B-B14F-4D97-AF65-F5344CB8AC3E}">
        <p14:creationId xmlns:p14="http://schemas.microsoft.com/office/powerpoint/2010/main" val="4077842464"/>
      </p:ext>
    </p:extLst>
  </p:cSld>
  <p:clrMapOvr>
    <a:masterClrMapping/>
  </p:clrMapOvr>
  <p:transition>
    <p:fade thruBlk="1"/>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400"/>
            <a:ext cx="8229600" cy="491729"/>
          </a:xfrm>
        </p:spPr>
        <p:txBody>
          <a:bodyPr>
            <a:normAutofit fontScale="90000"/>
          </a:bodyPr>
          <a:lstStyle/>
          <a:p>
            <a:pPr algn="ctr"/>
            <a:r>
              <a:rPr lang="en-US" dirty="0" err="1" smtClean="0"/>
              <a:t>Pencemaran</a:t>
            </a:r>
            <a:r>
              <a:rPr lang="en-US" dirty="0" smtClean="0"/>
              <a:t> Air</a:t>
            </a:r>
            <a:endParaRPr lang="en-US" dirty="0"/>
          </a:p>
        </p:txBody>
      </p:sp>
      <p:sp>
        <p:nvSpPr>
          <p:cNvPr id="3" name="Content Placeholder 2"/>
          <p:cNvSpPr>
            <a:spLocks noGrp="1"/>
          </p:cNvSpPr>
          <p:nvPr>
            <p:ph idx="1"/>
          </p:nvPr>
        </p:nvSpPr>
        <p:spPr>
          <a:xfrm>
            <a:off x="457200" y="685800"/>
            <a:ext cx="8229600" cy="6248400"/>
          </a:xfrm>
        </p:spPr>
        <p:txBody>
          <a:bodyPr>
            <a:noAutofit/>
          </a:bodyPr>
          <a:lstStyle/>
          <a:p>
            <a:r>
              <a:rPr lang="en-US" dirty="0" err="1"/>
              <a:t>Pencemaran</a:t>
            </a:r>
            <a:r>
              <a:rPr lang="en-US" dirty="0"/>
              <a:t> air </a:t>
            </a:r>
            <a:r>
              <a:rPr lang="en-US" dirty="0" err="1"/>
              <a:t>ditentukan</a:t>
            </a:r>
            <a:r>
              <a:rPr lang="en-US" dirty="0"/>
              <a:t> </a:t>
            </a:r>
            <a:r>
              <a:rPr lang="en-US" dirty="0" err="1" smtClean="0"/>
              <a:t>oleh</a:t>
            </a:r>
            <a:r>
              <a:rPr lang="en-US" dirty="0"/>
              <a:t>:</a:t>
            </a:r>
            <a:endParaRPr lang="en-US" dirty="0" smtClean="0"/>
          </a:p>
          <a:p>
            <a:pPr lvl="1"/>
            <a:r>
              <a:rPr lang="en-US" sz="1800" dirty="0" err="1"/>
              <a:t>Kandungan</a:t>
            </a:r>
            <a:r>
              <a:rPr lang="en-US" sz="1800" dirty="0"/>
              <a:t> </a:t>
            </a:r>
            <a:r>
              <a:rPr lang="en-US" sz="1800" dirty="0" err="1"/>
              <a:t>oksigen</a:t>
            </a:r>
            <a:r>
              <a:rPr lang="en-US" sz="1800" dirty="0"/>
              <a:t> yang </a:t>
            </a:r>
            <a:r>
              <a:rPr lang="en-US" sz="1800" dirty="0" err="1"/>
              <a:t>terlarut</a:t>
            </a:r>
            <a:r>
              <a:rPr lang="en-US" sz="1800" dirty="0"/>
              <a:t>.</a:t>
            </a:r>
          </a:p>
          <a:p>
            <a:pPr lvl="1"/>
            <a:r>
              <a:rPr lang="en-US" sz="1800" dirty="0" err="1"/>
              <a:t>Kandungan</a:t>
            </a:r>
            <a:r>
              <a:rPr lang="en-US" sz="1800" dirty="0"/>
              <a:t> nitrogen. </a:t>
            </a:r>
          </a:p>
          <a:p>
            <a:pPr lvl="1"/>
            <a:r>
              <a:rPr lang="en-US" sz="1800" dirty="0" err="1"/>
              <a:t>Kandungan</a:t>
            </a:r>
            <a:r>
              <a:rPr lang="en-US" sz="1800" dirty="0"/>
              <a:t> </a:t>
            </a:r>
            <a:r>
              <a:rPr lang="en-US" sz="1800" dirty="0" err="1"/>
              <a:t>fosfor</a:t>
            </a:r>
            <a:r>
              <a:rPr lang="en-US" sz="1800" dirty="0"/>
              <a:t>.</a:t>
            </a:r>
          </a:p>
          <a:p>
            <a:pPr lvl="1"/>
            <a:r>
              <a:rPr lang="en-US" sz="1800" dirty="0" err="1"/>
              <a:t>Pertumbuhan</a:t>
            </a:r>
            <a:r>
              <a:rPr lang="en-US" sz="1800" dirty="0"/>
              <a:t> </a:t>
            </a:r>
            <a:r>
              <a:rPr lang="en-US" sz="1800" dirty="0" err="1"/>
              <a:t>bakteri</a:t>
            </a:r>
            <a:r>
              <a:rPr lang="en-US" sz="1800" dirty="0"/>
              <a:t>.</a:t>
            </a:r>
          </a:p>
          <a:p>
            <a:pPr lvl="1"/>
            <a:r>
              <a:rPr lang="en-US" sz="1800" dirty="0" err="1"/>
              <a:t>Partikel</a:t>
            </a:r>
            <a:r>
              <a:rPr lang="en-US" sz="1800" dirty="0"/>
              <a:t> </a:t>
            </a:r>
            <a:r>
              <a:rPr lang="en-US" sz="1800" dirty="0" err="1"/>
              <a:t>padat</a:t>
            </a:r>
            <a:r>
              <a:rPr lang="en-US" sz="1800" dirty="0"/>
              <a:t> .</a:t>
            </a:r>
          </a:p>
          <a:p>
            <a:pPr lvl="1"/>
            <a:r>
              <a:rPr lang="en-US" sz="1800" dirty="0" err="1"/>
              <a:t>Logam</a:t>
            </a:r>
            <a:r>
              <a:rPr lang="en-US" sz="1800" dirty="0"/>
              <a:t> </a:t>
            </a:r>
            <a:r>
              <a:rPr lang="en-US" sz="1800" dirty="0" err="1"/>
              <a:t>berat</a:t>
            </a:r>
            <a:r>
              <a:rPr lang="en-US" sz="1800" dirty="0"/>
              <a:t>.</a:t>
            </a:r>
          </a:p>
          <a:p>
            <a:pPr lvl="1"/>
            <a:r>
              <a:rPr lang="en-US" sz="1800" dirty="0" err="1"/>
              <a:t>Subtansi</a:t>
            </a:r>
            <a:r>
              <a:rPr lang="en-US" sz="1800" dirty="0"/>
              <a:t> </a:t>
            </a:r>
            <a:r>
              <a:rPr lang="en-US" sz="1800" dirty="0" err="1"/>
              <a:t>organik</a:t>
            </a:r>
            <a:r>
              <a:rPr lang="en-US" sz="1800" dirty="0"/>
              <a:t>.</a:t>
            </a:r>
          </a:p>
          <a:p>
            <a:pPr lvl="1"/>
            <a:r>
              <a:rPr lang="en-US" sz="1800" dirty="0" err="1"/>
              <a:t>Energi</a:t>
            </a:r>
            <a:r>
              <a:rPr lang="en-US" sz="1800" dirty="0"/>
              <a:t> </a:t>
            </a:r>
            <a:r>
              <a:rPr lang="en-US" sz="1800" dirty="0" err="1"/>
              <a:t>panas</a:t>
            </a:r>
            <a:r>
              <a:rPr lang="en-US" sz="1800" dirty="0"/>
              <a:t> </a:t>
            </a:r>
            <a:r>
              <a:rPr lang="en-US" sz="1800" dirty="0" err="1"/>
              <a:t>temperatur</a:t>
            </a:r>
            <a:r>
              <a:rPr lang="en-US" sz="1800" dirty="0"/>
              <a:t>.</a:t>
            </a:r>
          </a:p>
          <a:p>
            <a:r>
              <a:rPr lang="en-US" dirty="0" smtClean="0"/>
              <a:t>Biochemical Oxygen Demand (BOD) </a:t>
            </a:r>
            <a:r>
              <a:rPr lang="en-US" dirty="0" err="1" smtClean="0"/>
              <a:t>adalah</a:t>
            </a:r>
            <a:r>
              <a:rPr lang="en-US" dirty="0" smtClean="0"/>
              <a:t> </a:t>
            </a:r>
            <a:r>
              <a:rPr lang="en-US" dirty="0" err="1" smtClean="0"/>
              <a:t>pengukuran</a:t>
            </a:r>
            <a:r>
              <a:rPr lang="en-US" dirty="0" smtClean="0"/>
              <a:t> </a:t>
            </a:r>
            <a:r>
              <a:rPr lang="en-US" dirty="0" err="1" smtClean="0"/>
              <a:t>pada</a:t>
            </a:r>
            <a:r>
              <a:rPr lang="en-US" dirty="0" smtClean="0"/>
              <a:t> </a:t>
            </a:r>
            <a:r>
              <a:rPr lang="en-US" dirty="0" err="1" smtClean="0"/>
              <a:t>perubahan</a:t>
            </a:r>
            <a:r>
              <a:rPr lang="en-US" dirty="0" smtClean="0"/>
              <a:t> </a:t>
            </a:r>
            <a:r>
              <a:rPr lang="en-US" dirty="0" err="1" smtClean="0"/>
              <a:t>konsentrasi</a:t>
            </a:r>
            <a:r>
              <a:rPr lang="en-US" dirty="0" smtClean="0"/>
              <a:t> </a:t>
            </a:r>
            <a:r>
              <a:rPr lang="en-US" dirty="0" err="1" smtClean="0"/>
              <a:t>oksigen</a:t>
            </a:r>
            <a:r>
              <a:rPr lang="en-US" dirty="0" smtClean="0"/>
              <a:t> </a:t>
            </a:r>
            <a:r>
              <a:rPr lang="en-US" dirty="0" err="1" smtClean="0"/>
              <a:t>didalam</a:t>
            </a:r>
            <a:r>
              <a:rPr lang="en-US" dirty="0" smtClean="0"/>
              <a:t> air yang </a:t>
            </a:r>
            <a:r>
              <a:rPr lang="en-US" dirty="0" err="1" smtClean="0"/>
              <a:t>disebabkan</a:t>
            </a:r>
            <a:r>
              <a:rPr lang="en-US" dirty="0" smtClean="0"/>
              <a:t> </a:t>
            </a:r>
            <a:r>
              <a:rPr lang="en-US" dirty="0" err="1" smtClean="0"/>
              <a:t>oleh</a:t>
            </a:r>
            <a:r>
              <a:rPr lang="en-US" dirty="0" smtClean="0"/>
              <a:t> </a:t>
            </a:r>
            <a:r>
              <a:rPr lang="en-US" dirty="0" err="1" smtClean="0"/>
              <a:t>permintaan</a:t>
            </a:r>
            <a:r>
              <a:rPr lang="en-US" dirty="0" smtClean="0"/>
              <a:t> </a:t>
            </a:r>
            <a:r>
              <a:rPr lang="en-US" dirty="0" err="1" smtClean="0"/>
              <a:t>oksigen</a:t>
            </a:r>
            <a:r>
              <a:rPr lang="en-US" dirty="0" smtClean="0"/>
              <a:t> </a:t>
            </a:r>
            <a:r>
              <a:rPr lang="en-US" dirty="0" err="1" smtClean="0"/>
              <a:t>oleh</a:t>
            </a:r>
            <a:r>
              <a:rPr lang="en-US" dirty="0" smtClean="0"/>
              <a:t> </a:t>
            </a:r>
            <a:r>
              <a:rPr lang="en-US" dirty="0" err="1" smtClean="0"/>
              <a:t>mikroorganisme</a:t>
            </a:r>
            <a:r>
              <a:rPr lang="en-US" dirty="0" smtClean="0"/>
              <a:t>  </a:t>
            </a:r>
            <a:r>
              <a:rPr lang="en-US" dirty="0" err="1" smtClean="0"/>
              <a:t>didalamnya</a:t>
            </a:r>
            <a:r>
              <a:rPr lang="en-US" dirty="0" smtClean="0"/>
              <a:t>.</a:t>
            </a:r>
            <a:endParaRPr lang="id-ID" dirty="0" smtClean="0"/>
          </a:p>
          <a:p>
            <a:r>
              <a:rPr lang="id-ID" dirty="0" smtClean="0"/>
              <a:t>COD</a:t>
            </a:r>
            <a:endParaRPr lang="en-US" dirty="0" smtClean="0"/>
          </a:p>
        </p:txBody>
      </p:sp>
    </p:spTree>
    <p:extLst>
      <p:ext uri="{BB962C8B-B14F-4D97-AF65-F5344CB8AC3E}">
        <p14:creationId xmlns:p14="http://schemas.microsoft.com/office/powerpoint/2010/main" val="4894247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Pencemaran</a:t>
            </a:r>
            <a:r>
              <a:rPr lang="en-US" dirty="0" smtClean="0"/>
              <a:t> Air</a:t>
            </a:r>
            <a:endParaRPr lang="en-US" dirty="0"/>
          </a:p>
        </p:txBody>
      </p:sp>
      <p:sp>
        <p:nvSpPr>
          <p:cNvPr id="3" name="Content Placeholder 2"/>
          <p:cNvSpPr>
            <a:spLocks noGrp="1"/>
          </p:cNvSpPr>
          <p:nvPr>
            <p:ph idx="1"/>
          </p:nvPr>
        </p:nvSpPr>
        <p:spPr/>
        <p:txBody>
          <a:bodyPr/>
          <a:lstStyle/>
          <a:p>
            <a:r>
              <a:rPr lang="en-US" altLang="en-US" sz="2600" dirty="0" err="1" smtClean="0"/>
              <a:t>Siklus</a:t>
            </a:r>
            <a:r>
              <a:rPr lang="en-US" altLang="en-US" sz="2600" dirty="0" smtClean="0"/>
              <a:t> </a:t>
            </a:r>
            <a:r>
              <a:rPr lang="en-US" altLang="en-US" sz="2600" dirty="0" err="1"/>
              <a:t>hidrologi</a:t>
            </a:r>
            <a:r>
              <a:rPr lang="en-US" altLang="en-US" sz="2600" dirty="0"/>
              <a:t> </a:t>
            </a:r>
            <a:r>
              <a:rPr lang="en-US" altLang="en-US" sz="2600" dirty="0" err="1"/>
              <a:t>merupakan</a:t>
            </a:r>
            <a:r>
              <a:rPr lang="en-US" altLang="en-US" sz="2600" dirty="0"/>
              <a:t> </a:t>
            </a:r>
            <a:r>
              <a:rPr lang="en-US" altLang="en-US" sz="2600" dirty="0" err="1"/>
              <a:t>siklus</a:t>
            </a:r>
            <a:r>
              <a:rPr lang="en-US" altLang="en-US" sz="2600" dirty="0"/>
              <a:t> </a:t>
            </a:r>
            <a:r>
              <a:rPr lang="en-US" altLang="en-US" sz="2600" dirty="0" err="1"/>
              <a:t>berkesinambungan</a:t>
            </a:r>
            <a:r>
              <a:rPr lang="en-US" altLang="en-US" sz="2600" dirty="0"/>
              <a:t> yang </a:t>
            </a:r>
            <a:r>
              <a:rPr lang="en-US" altLang="en-US" sz="2600" dirty="0" err="1"/>
              <a:t>melibatkan</a:t>
            </a:r>
            <a:r>
              <a:rPr lang="en-US" altLang="en-US" sz="2600" dirty="0"/>
              <a:t> </a:t>
            </a:r>
            <a:r>
              <a:rPr lang="en-US" altLang="en-US" sz="2600" dirty="0" smtClean="0"/>
              <a:t>air </a:t>
            </a:r>
            <a:r>
              <a:rPr lang="en-US" altLang="en-US" sz="2600" dirty="0" err="1" smtClean="0"/>
              <a:t>dipermukaan,atmosfer</a:t>
            </a:r>
            <a:r>
              <a:rPr lang="en-US" altLang="en-US" sz="2600" dirty="0" smtClean="0"/>
              <a:t>, </a:t>
            </a:r>
            <a:r>
              <a:rPr lang="en-US" altLang="en-US" sz="2600" dirty="0" err="1"/>
              <a:t>dan</a:t>
            </a:r>
            <a:r>
              <a:rPr lang="en-US" altLang="en-US" sz="2600" dirty="0"/>
              <a:t> </a:t>
            </a:r>
            <a:r>
              <a:rPr lang="en-US" altLang="en-US" sz="2600" dirty="0" smtClean="0"/>
              <a:t>air </a:t>
            </a:r>
            <a:r>
              <a:rPr lang="en-US" altLang="en-US" sz="2600" dirty="0" err="1" smtClean="0"/>
              <a:t>didalam</a:t>
            </a:r>
            <a:r>
              <a:rPr lang="en-US" altLang="en-US" sz="2600" dirty="0" smtClean="0"/>
              <a:t> </a:t>
            </a:r>
            <a:r>
              <a:rPr lang="en-US" altLang="en-US" sz="2600" dirty="0" err="1" smtClean="0"/>
              <a:t>tanah</a:t>
            </a:r>
            <a:r>
              <a:rPr lang="en-US" altLang="en-US" sz="2600" dirty="0" smtClean="0"/>
              <a:t>.</a:t>
            </a:r>
          </a:p>
          <a:p>
            <a:r>
              <a:rPr lang="en-US" altLang="en-US" sz="2600" dirty="0" err="1" smtClean="0"/>
              <a:t>Siklusnya</a:t>
            </a:r>
            <a:r>
              <a:rPr lang="en-US" altLang="en-US" sz="2600" dirty="0" smtClean="0"/>
              <a:t> </a:t>
            </a:r>
            <a:r>
              <a:rPr lang="en-US" altLang="en-US" sz="2600" dirty="0" err="1" smtClean="0"/>
              <a:t>dimulai</a:t>
            </a:r>
            <a:r>
              <a:rPr lang="en-US" altLang="en-US" sz="2600" dirty="0" smtClean="0"/>
              <a:t> </a:t>
            </a:r>
            <a:r>
              <a:rPr lang="en-US" altLang="en-US" sz="2600" dirty="0" err="1" smtClean="0"/>
              <a:t>dari</a:t>
            </a:r>
            <a:r>
              <a:rPr lang="en-US" altLang="en-US" sz="2600" dirty="0" smtClean="0"/>
              <a:t> </a:t>
            </a:r>
            <a:r>
              <a:rPr lang="en-US" altLang="en-US" sz="2600" dirty="0" err="1" smtClean="0"/>
              <a:t>hujan</a:t>
            </a:r>
            <a:r>
              <a:rPr lang="en-US" altLang="en-US" sz="2600" dirty="0" smtClean="0"/>
              <a:t> (</a:t>
            </a:r>
            <a:r>
              <a:rPr lang="en-US" altLang="en-US" sz="2600" dirty="0" err="1" smtClean="0"/>
              <a:t>presipitasi</a:t>
            </a:r>
            <a:r>
              <a:rPr lang="en-US" altLang="en-US" sz="2600" dirty="0" smtClean="0"/>
              <a:t>), </a:t>
            </a:r>
            <a:r>
              <a:rPr lang="en-US" altLang="en-US" sz="2600" dirty="0" err="1" smtClean="0"/>
              <a:t>kemudian</a:t>
            </a:r>
            <a:r>
              <a:rPr lang="en-US" altLang="en-US" sz="2600" dirty="0" smtClean="0"/>
              <a:t> air </a:t>
            </a:r>
            <a:r>
              <a:rPr lang="en-US" altLang="en-US" sz="2600" dirty="0" err="1" smtClean="0"/>
              <a:t>mengalir</a:t>
            </a:r>
            <a:r>
              <a:rPr lang="en-US" altLang="en-US" sz="2600" dirty="0" smtClean="0"/>
              <a:t> </a:t>
            </a:r>
            <a:r>
              <a:rPr lang="en-US" altLang="en-US" sz="2600" dirty="0" err="1" smtClean="0"/>
              <a:t>ke</a:t>
            </a:r>
            <a:r>
              <a:rPr lang="en-US" altLang="en-US" sz="2600" dirty="0" smtClean="0"/>
              <a:t> </a:t>
            </a:r>
            <a:r>
              <a:rPr lang="en-US" altLang="en-US" sz="2600" dirty="0" err="1" smtClean="0"/>
              <a:t>permukaan</a:t>
            </a:r>
            <a:r>
              <a:rPr lang="en-US" altLang="en-US" sz="2600" dirty="0" smtClean="0"/>
              <a:t> </a:t>
            </a:r>
            <a:r>
              <a:rPr lang="en-US" altLang="en-US" sz="2600" dirty="0" err="1" smtClean="0"/>
              <a:t>bumi</a:t>
            </a:r>
            <a:r>
              <a:rPr lang="en-US" altLang="en-US" sz="2600" dirty="0" smtClean="0"/>
              <a:t> </a:t>
            </a:r>
            <a:r>
              <a:rPr lang="en-US" altLang="en-US" sz="2600" dirty="0" err="1" smtClean="0"/>
              <a:t>atau</a:t>
            </a:r>
            <a:r>
              <a:rPr lang="en-US" altLang="en-US" sz="2600" dirty="0" smtClean="0"/>
              <a:t> </a:t>
            </a:r>
            <a:r>
              <a:rPr lang="en-US" altLang="en-US" sz="2600" dirty="0" err="1" smtClean="0"/>
              <a:t>masuk</a:t>
            </a:r>
            <a:r>
              <a:rPr lang="en-US" altLang="en-US" sz="2600" dirty="0" smtClean="0"/>
              <a:t> </a:t>
            </a:r>
            <a:r>
              <a:rPr lang="en-US" altLang="en-US" sz="2600" dirty="0" err="1" smtClean="0"/>
              <a:t>ke</a:t>
            </a:r>
            <a:r>
              <a:rPr lang="en-US" altLang="en-US" sz="2600" dirty="0" smtClean="0"/>
              <a:t> </a:t>
            </a:r>
            <a:r>
              <a:rPr lang="en-US" altLang="en-US" sz="2600" dirty="0" err="1" smtClean="0"/>
              <a:t>dalam</a:t>
            </a:r>
            <a:r>
              <a:rPr lang="en-US" altLang="en-US" sz="2600" dirty="0" smtClean="0"/>
              <a:t> </a:t>
            </a:r>
            <a:r>
              <a:rPr lang="en-US" altLang="en-US" sz="2600" dirty="0" err="1" smtClean="0"/>
              <a:t>tanah</a:t>
            </a:r>
            <a:r>
              <a:rPr lang="en-US" altLang="en-US" sz="2600" dirty="0" smtClean="0"/>
              <a:t>, </a:t>
            </a:r>
            <a:r>
              <a:rPr lang="en-US" altLang="en-US" sz="2600" dirty="0" err="1" smtClean="0"/>
              <a:t>dan</a:t>
            </a:r>
            <a:r>
              <a:rPr lang="en-US" altLang="en-US" sz="2600" dirty="0" smtClean="0"/>
              <a:t> air </a:t>
            </a:r>
            <a:r>
              <a:rPr lang="en-US" altLang="en-US" sz="2600" dirty="0" err="1" smtClean="0"/>
              <a:t>kembali</a:t>
            </a:r>
            <a:r>
              <a:rPr lang="en-US" altLang="en-US" sz="2600" dirty="0" smtClean="0"/>
              <a:t> </a:t>
            </a:r>
            <a:r>
              <a:rPr lang="en-US" altLang="en-US" sz="2600" dirty="0" err="1" smtClean="0"/>
              <a:t>ke</a:t>
            </a:r>
            <a:r>
              <a:rPr lang="en-US" altLang="en-US" sz="2600" dirty="0" smtClean="0"/>
              <a:t> </a:t>
            </a:r>
            <a:r>
              <a:rPr lang="en-US" altLang="en-US" sz="2600" dirty="0" err="1" smtClean="0"/>
              <a:t>atmosfer</a:t>
            </a:r>
            <a:r>
              <a:rPr lang="en-US" altLang="en-US" sz="2600" dirty="0" smtClean="0"/>
              <a:t> </a:t>
            </a:r>
            <a:r>
              <a:rPr lang="en-US" altLang="en-US" sz="2600" dirty="0" err="1" smtClean="0"/>
              <a:t>dengan</a:t>
            </a:r>
            <a:r>
              <a:rPr lang="en-US" altLang="en-US" sz="2600" dirty="0" smtClean="0"/>
              <a:t> </a:t>
            </a:r>
            <a:r>
              <a:rPr lang="en-US" altLang="en-US" sz="2600" dirty="0" err="1" smtClean="0"/>
              <a:t>evaporasi</a:t>
            </a:r>
            <a:r>
              <a:rPr lang="en-US" altLang="en-US" sz="2600" dirty="0" smtClean="0"/>
              <a:t> </a:t>
            </a:r>
            <a:r>
              <a:rPr lang="en-US" altLang="en-US" sz="2600" dirty="0" err="1" smtClean="0"/>
              <a:t>atau</a:t>
            </a:r>
            <a:r>
              <a:rPr lang="en-US" altLang="en-US" sz="2600" dirty="0" smtClean="0"/>
              <a:t> evapotranspiration.</a:t>
            </a:r>
            <a:endParaRPr lang="en-US" altLang="en-US" sz="2600" dirty="0"/>
          </a:p>
          <a:p>
            <a:r>
              <a:rPr lang="en-US" altLang="en-US" sz="2600" dirty="0" err="1" smtClean="0"/>
              <a:t>Siklus</a:t>
            </a:r>
            <a:r>
              <a:rPr lang="en-US" altLang="en-US" sz="2600" dirty="0" smtClean="0"/>
              <a:t> </a:t>
            </a:r>
            <a:r>
              <a:rPr lang="en-US" altLang="en-US" sz="2600" dirty="0" err="1" smtClean="0"/>
              <a:t>hidrologi</a:t>
            </a:r>
            <a:r>
              <a:rPr lang="en-US" altLang="en-US" sz="2600" dirty="0" smtClean="0"/>
              <a:t> </a:t>
            </a:r>
            <a:r>
              <a:rPr lang="en-US" altLang="en-US" sz="2600" dirty="0" err="1" smtClean="0"/>
              <a:t>dapat</a:t>
            </a:r>
            <a:r>
              <a:rPr lang="en-US" altLang="en-US" sz="2600" dirty="0" smtClean="0"/>
              <a:t> </a:t>
            </a:r>
            <a:r>
              <a:rPr lang="en-US" altLang="en-US" sz="2600" dirty="0" err="1" smtClean="0"/>
              <a:t>menyebabkan</a:t>
            </a:r>
            <a:r>
              <a:rPr lang="en-US" altLang="en-US" sz="2600" dirty="0" smtClean="0"/>
              <a:t> air </a:t>
            </a:r>
            <a:r>
              <a:rPr lang="en-US" altLang="en-US" sz="2600" dirty="0" err="1" smtClean="0"/>
              <a:t>berkontaminasi</a:t>
            </a:r>
            <a:r>
              <a:rPr lang="en-US" altLang="en-US" sz="2600" dirty="0" smtClean="0"/>
              <a:t> </a:t>
            </a:r>
            <a:r>
              <a:rPr lang="en-US" altLang="en-US" sz="2600" dirty="0" err="1" smtClean="0"/>
              <a:t>dengan</a:t>
            </a:r>
            <a:r>
              <a:rPr lang="en-US" altLang="en-US" sz="2600" dirty="0" smtClean="0"/>
              <a:t> </a:t>
            </a:r>
            <a:r>
              <a:rPr lang="en-US" altLang="en-US" sz="2600" dirty="0" err="1" smtClean="0"/>
              <a:t>polutan</a:t>
            </a:r>
            <a:r>
              <a:rPr lang="en-US" altLang="en-US" sz="2600" dirty="0" smtClean="0"/>
              <a:t> </a:t>
            </a:r>
            <a:r>
              <a:rPr lang="en-US" altLang="en-US" sz="2600" dirty="0" err="1" smtClean="0"/>
              <a:t>sehingga</a:t>
            </a:r>
            <a:r>
              <a:rPr lang="en-US" altLang="en-US" sz="2600" dirty="0" smtClean="0"/>
              <a:t> </a:t>
            </a:r>
            <a:r>
              <a:rPr lang="en-US" altLang="en-US" sz="2600" dirty="0" err="1" smtClean="0"/>
              <a:t>bisa</a:t>
            </a:r>
            <a:r>
              <a:rPr lang="en-US" altLang="en-US" sz="2600" dirty="0" smtClean="0"/>
              <a:t> </a:t>
            </a:r>
            <a:r>
              <a:rPr lang="en-US" altLang="en-US" sz="2600" dirty="0" err="1"/>
              <a:t>berbahaya</a:t>
            </a:r>
            <a:r>
              <a:rPr lang="en-US" altLang="en-US" sz="2600" dirty="0"/>
              <a:t> </a:t>
            </a:r>
            <a:r>
              <a:rPr lang="en-US" altLang="en-US" sz="2600" dirty="0" err="1"/>
              <a:t>atau</a:t>
            </a:r>
            <a:r>
              <a:rPr lang="en-US" altLang="en-US" sz="2600" dirty="0"/>
              <a:t> </a:t>
            </a:r>
            <a:r>
              <a:rPr lang="en-US" altLang="en-US" sz="2600" dirty="0" err="1" smtClean="0"/>
              <a:t>tidaknya</a:t>
            </a:r>
            <a:r>
              <a:rPr lang="en-US" altLang="en-US" sz="2600" dirty="0" smtClean="0"/>
              <a:t> </a:t>
            </a:r>
            <a:r>
              <a:rPr lang="en-US" altLang="en-US" sz="2600" dirty="0" err="1" smtClean="0"/>
              <a:t>tergantung</a:t>
            </a:r>
            <a:r>
              <a:rPr lang="en-US" altLang="en-US" sz="2600" dirty="0" smtClean="0"/>
              <a:t> </a:t>
            </a:r>
            <a:r>
              <a:rPr lang="en-US" altLang="en-US" sz="2600" dirty="0" err="1"/>
              <a:t>dari</a:t>
            </a:r>
            <a:r>
              <a:rPr lang="en-US" altLang="en-US" sz="2600" dirty="0"/>
              <a:t> </a:t>
            </a:r>
            <a:r>
              <a:rPr lang="en-US" altLang="en-US" sz="2600" dirty="0" err="1"/>
              <a:t>kadar</a:t>
            </a:r>
            <a:r>
              <a:rPr lang="en-US" altLang="en-US" sz="2600" dirty="0"/>
              <a:t> </a:t>
            </a:r>
            <a:r>
              <a:rPr lang="en-US" altLang="en-US" sz="2600" dirty="0" err="1"/>
              <a:t>racun</a:t>
            </a:r>
            <a:r>
              <a:rPr lang="en-US" altLang="en-US" sz="2600" dirty="0"/>
              <a:t> yang </a:t>
            </a:r>
            <a:r>
              <a:rPr lang="en-US" altLang="en-US" sz="2600" dirty="0" err="1"/>
              <a:t>terkandung</a:t>
            </a:r>
            <a:r>
              <a:rPr lang="en-US" altLang="en-US" sz="2600" dirty="0"/>
              <a:t> </a:t>
            </a:r>
            <a:r>
              <a:rPr lang="en-US" altLang="en-US" sz="2600" dirty="0" err="1"/>
              <a:t>dan</a:t>
            </a:r>
            <a:r>
              <a:rPr lang="en-US" altLang="en-US" sz="2600" dirty="0"/>
              <a:t> </a:t>
            </a:r>
            <a:r>
              <a:rPr lang="en-US" altLang="en-US" sz="2600" dirty="0" err="1" smtClean="0"/>
              <a:t>kuantitasnya</a:t>
            </a:r>
            <a:r>
              <a:rPr lang="en-US" altLang="en-US" sz="2600" dirty="0" smtClean="0"/>
              <a:t> yang </a:t>
            </a:r>
            <a:r>
              <a:rPr lang="en-US" altLang="en-US" sz="2600" dirty="0" err="1" smtClean="0"/>
              <a:t>dapat</a:t>
            </a:r>
            <a:r>
              <a:rPr lang="en-US" altLang="en-US" sz="2600" dirty="0" smtClean="0"/>
              <a:t> </a:t>
            </a:r>
            <a:r>
              <a:rPr lang="en-US" altLang="en-US" sz="2600" dirty="0" err="1" smtClean="0"/>
              <a:t>merubah</a:t>
            </a:r>
            <a:r>
              <a:rPr lang="en-US" altLang="en-US" sz="2600" dirty="0" smtClean="0"/>
              <a:t> </a:t>
            </a:r>
            <a:r>
              <a:rPr lang="en-US" altLang="en-US" sz="2600" dirty="0" err="1" smtClean="0"/>
              <a:t>kualitas</a:t>
            </a:r>
            <a:r>
              <a:rPr lang="en-US" altLang="en-US" sz="2600" dirty="0" smtClean="0"/>
              <a:t> air.</a:t>
            </a:r>
            <a:endParaRPr lang="en-US" sz="2600" dirty="0"/>
          </a:p>
        </p:txBody>
      </p:sp>
    </p:spTree>
    <p:extLst>
      <p:ext uri="{BB962C8B-B14F-4D97-AF65-F5344CB8AC3E}">
        <p14:creationId xmlns:p14="http://schemas.microsoft.com/office/powerpoint/2010/main" val="4612428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lstStyle/>
          <a:p>
            <a:pPr algn="ctr"/>
            <a:r>
              <a:rPr lang="en-US" dirty="0" err="1" smtClean="0"/>
              <a:t>Pencemaran</a:t>
            </a:r>
            <a:r>
              <a:rPr lang="en-US" dirty="0" smtClean="0"/>
              <a:t> Tanah</a:t>
            </a:r>
            <a:endParaRPr lang="en-US" dirty="0"/>
          </a:p>
        </p:txBody>
      </p:sp>
      <p:sp>
        <p:nvSpPr>
          <p:cNvPr id="3" name="Content Placeholder 2"/>
          <p:cNvSpPr>
            <a:spLocks noGrp="1"/>
          </p:cNvSpPr>
          <p:nvPr>
            <p:ph idx="1"/>
          </p:nvPr>
        </p:nvSpPr>
        <p:spPr>
          <a:xfrm>
            <a:off x="88988" y="1314450"/>
            <a:ext cx="6083212" cy="3943350"/>
          </a:xfrm>
        </p:spPr>
        <p:txBody>
          <a:bodyPr>
            <a:noAutofit/>
          </a:bodyPr>
          <a:lstStyle/>
          <a:p>
            <a:r>
              <a:rPr lang="en-US" altLang="en-US" sz="2200" dirty="0" err="1" smtClean="0"/>
              <a:t>Pencemaran</a:t>
            </a:r>
            <a:r>
              <a:rPr lang="en-US" altLang="en-US" sz="2200" dirty="0" smtClean="0"/>
              <a:t> </a:t>
            </a:r>
            <a:r>
              <a:rPr lang="en-US" altLang="en-US" sz="2200" dirty="0" err="1" smtClean="0"/>
              <a:t>tanah</a:t>
            </a:r>
            <a:r>
              <a:rPr lang="en-US" altLang="en-US" sz="2200" dirty="0" smtClean="0"/>
              <a:t> </a:t>
            </a:r>
            <a:r>
              <a:rPr lang="en-US" altLang="en-US" sz="2200" dirty="0" err="1"/>
              <a:t>bisa</a:t>
            </a:r>
            <a:r>
              <a:rPr lang="en-US" altLang="en-US" sz="2200" dirty="0"/>
              <a:t> </a:t>
            </a:r>
            <a:r>
              <a:rPr lang="en-US" altLang="en-US" sz="2200" dirty="0" err="1" smtClean="0"/>
              <a:t>terjadi</a:t>
            </a:r>
            <a:r>
              <a:rPr lang="en-US" altLang="en-US" sz="2200" dirty="0" smtClean="0"/>
              <a:t> </a:t>
            </a:r>
            <a:r>
              <a:rPr lang="en-US" altLang="en-US" sz="2200" dirty="0" err="1" smtClean="0"/>
              <a:t>karena</a:t>
            </a:r>
            <a:r>
              <a:rPr lang="en-US" altLang="en-US" sz="2200" dirty="0" smtClean="0"/>
              <a:t> </a:t>
            </a:r>
            <a:r>
              <a:rPr lang="en-US" altLang="en-US" sz="2200" dirty="0" err="1" smtClean="0"/>
              <a:t>adanya</a:t>
            </a:r>
            <a:r>
              <a:rPr lang="en-US" altLang="en-US" sz="2200" dirty="0" smtClean="0"/>
              <a:t> </a:t>
            </a:r>
            <a:r>
              <a:rPr lang="en-US" altLang="en-US" sz="2200" dirty="0" err="1"/>
              <a:t>tumpahan</a:t>
            </a:r>
            <a:r>
              <a:rPr lang="en-US" altLang="en-US" sz="2200" dirty="0"/>
              <a:t> </a:t>
            </a:r>
            <a:r>
              <a:rPr lang="en-US" altLang="en-US" sz="2200" dirty="0" err="1"/>
              <a:t>bahan</a:t>
            </a:r>
            <a:r>
              <a:rPr lang="en-US" altLang="en-US" sz="2200" dirty="0"/>
              <a:t> </a:t>
            </a:r>
            <a:r>
              <a:rPr lang="en-US" altLang="en-US" sz="2200" dirty="0" err="1"/>
              <a:t>berbahaya</a:t>
            </a:r>
            <a:r>
              <a:rPr lang="en-US" altLang="en-US" sz="2200" dirty="0"/>
              <a:t> </a:t>
            </a:r>
            <a:r>
              <a:rPr lang="en-US" altLang="en-US" sz="2200" dirty="0" err="1"/>
              <a:t>ke</a:t>
            </a:r>
            <a:r>
              <a:rPr lang="en-US" altLang="en-US" sz="2200" dirty="0"/>
              <a:t> </a:t>
            </a:r>
            <a:r>
              <a:rPr lang="en-US" altLang="en-US" sz="2200" dirty="0" err="1"/>
              <a:t>tanah</a:t>
            </a:r>
            <a:r>
              <a:rPr lang="en-US" altLang="en-US" sz="2200" dirty="0"/>
              <a:t>, </a:t>
            </a:r>
            <a:r>
              <a:rPr lang="en-US" altLang="en-US" sz="2200" dirty="0" err="1"/>
              <a:t>terlebih</a:t>
            </a:r>
            <a:r>
              <a:rPr lang="en-US" altLang="en-US" sz="2200" dirty="0"/>
              <a:t> </a:t>
            </a:r>
            <a:r>
              <a:rPr lang="en-US" altLang="en-US" sz="2200" dirty="0" err="1"/>
              <a:t>lagi</a:t>
            </a:r>
            <a:r>
              <a:rPr lang="en-US" altLang="en-US" sz="2200" dirty="0"/>
              <a:t> </a:t>
            </a:r>
            <a:r>
              <a:rPr lang="en-US" altLang="en-US" sz="2200" dirty="0" err="1"/>
              <a:t>tumpahan</a:t>
            </a:r>
            <a:r>
              <a:rPr lang="en-US" altLang="en-US" sz="2200" dirty="0"/>
              <a:t> </a:t>
            </a:r>
            <a:r>
              <a:rPr lang="en-US" altLang="en-US" sz="2200" dirty="0" err="1"/>
              <a:t>limbah</a:t>
            </a:r>
            <a:r>
              <a:rPr lang="en-US" altLang="en-US" sz="2200" dirty="0"/>
              <a:t> </a:t>
            </a:r>
            <a:r>
              <a:rPr lang="en-US" altLang="en-US" sz="2200" dirty="0" err="1" smtClean="0"/>
              <a:t>industri</a:t>
            </a:r>
            <a:r>
              <a:rPr lang="en-US" altLang="en-US" sz="2200" dirty="0" smtClean="0"/>
              <a:t> </a:t>
            </a:r>
            <a:r>
              <a:rPr lang="en-US" altLang="en-US" sz="2200" dirty="0" err="1" smtClean="0"/>
              <a:t>berupa</a:t>
            </a:r>
            <a:r>
              <a:rPr lang="en-US" altLang="en-US" sz="2200" dirty="0" smtClean="0"/>
              <a:t> material </a:t>
            </a:r>
            <a:r>
              <a:rPr lang="en-US" altLang="en-US" sz="2200" dirty="0" err="1" smtClean="0"/>
              <a:t>berbahaya</a:t>
            </a:r>
            <a:r>
              <a:rPr lang="en-US" altLang="en-US" sz="2200" dirty="0" smtClean="0"/>
              <a:t>.</a:t>
            </a:r>
            <a:endParaRPr lang="en-US" altLang="en-US" sz="2200" dirty="0"/>
          </a:p>
          <a:p>
            <a:r>
              <a:rPr lang="en-US" altLang="en-US" sz="2200" dirty="0" err="1" smtClean="0"/>
              <a:t>Jika</a:t>
            </a:r>
            <a:r>
              <a:rPr lang="en-US" altLang="en-US" sz="2200" dirty="0" smtClean="0"/>
              <a:t> </a:t>
            </a:r>
            <a:r>
              <a:rPr lang="en-US" altLang="en-US" sz="2200" dirty="0" err="1" smtClean="0"/>
              <a:t>konsentrasi</a:t>
            </a:r>
            <a:r>
              <a:rPr lang="en-US" altLang="en-US" sz="2200" dirty="0" smtClean="0"/>
              <a:t> </a:t>
            </a:r>
            <a:r>
              <a:rPr lang="en-US" altLang="en-US" sz="2200" dirty="0" err="1" smtClean="0"/>
              <a:t>pencemaran</a:t>
            </a:r>
            <a:r>
              <a:rPr lang="en-US" altLang="en-US" sz="2200" dirty="0" smtClean="0"/>
              <a:t> </a:t>
            </a:r>
            <a:r>
              <a:rPr lang="en-US" altLang="en-US" sz="2200" dirty="0" err="1" smtClean="0"/>
              <a:t>tinggi</a:t>
            </a:r>
            <a:r>
              <a:rPr lang="en-US" altLang="en-US" sz="2200" dirty="0" smtClean="0"/>
              <a:t> </a:t>
            </a:r>
            <a:r>
              <a:rPr lang="en-US" altLang="en-US" sz="2200" dirty="0" err="1" smtClean="0"/>
              <a:t>dapat</a:t>
            </a:r>
            <a:r>
              <a:rPr lang="en-US" altLang="en-US" sz="2200" dirty="0" smtClean="0"/>
              <a:t> </a:t>
            </a:r>
            <a:r>
              <a:rPr lang="en-US" altLang="en-US" sz="2200" dirty="0" err="1" smtClean="0"/>
              <a:t>membahayakan</a:t>
            </a:r>
            <a:r>
              <a:rPr lang="en-US" altLang="en-US" sz="2200" dirty="0" smtClean="0"/>
              <a:t> </a:t>
            </a:r>
            <a:r>
              <a:rPr lang="en-US" altLang="en-US" sz="2200" dirty="0" err="1" smtClean="0"/>
              <a:t>kesehatan</a:t>
            </a:r>
            <a:r>
              <a:rPr lang="en-US" altLang="en-US" sz="2200" dirty="0" smtClean="0"/>
              <a:t> </a:t>
            </a:r>
            <a:r>
              <a:rPr lang="en-US" altLang="en-US" sz="2200" dirty="0" err="1" smtClean="0"/>
              <a:t>manusia</a:t>
            </a:r>
            <a:r>
              <a:rPr lang="en-US" altLang="en-US" sz="2200" dirty="0" smtClean="0"/>
              <a:t> </a:t>
            </a:r>
            <a:r>
              <a:rPr lang="en-US" altLang="en-US" sz="2200" dirty="0" err="1" smtClean="0"/>
              <a:t>dan</a:t>
            </a:r>
            <a:r>
              <a:rPr lang="en-US" altLang="en-US" sz="2200" dirty="0" smtClean="0"/>
              <a:t> </a:t>
            </a:r>
            <a:r>
              <a:rPr lang="en-US" altLang="en-US" sz="2200" dirty="0" err="1" smtClean="0"/>
              <a:t>lingkungan</a:t>
            </a:r>
            <a:r>
              <a:rPr lang="en-US" altLang="en-US" sz="2200" dirty="0" smtClean="0"/>
              <a:t>.</a:t>
            </a:r>
          </a:p>
          <a:p>
            <a:r>
              <a:rPr lang="en-US" altLang="en-US" sz="2200" dirty="0" err="1" smtClean="0"/>
              <a:t>Pembuangan</a:t>
            </a:r>
            <a:r>
              <a:rPr lang="en-US" altLang="en-US" sz="2200" dirty="0" smtClean="0"/>
              <a:t> </a:t>
            </a:r>
            <a:r>
              <a:rPr lang="en-US" altLang="en-US" sz="2200" dirty="0" err="1" smtClean="0"/>
              <a:t>limbah</a:t>
            </a:r>
            <a:r>
              <a:rPr lang="en-US" altLang="en-US" sz="2200" dirty="0" smtClean="0"/>
              <a:t> </a:t>
            </a:r>
            <a:r>
              <a:rPr lang="en-US" altLang="en-US" sz="2200" dirty="0" err="1" smtClean="0"/>
              <a:t>industri</a:t>
            </a:r>
            <a:r>
              <a:rPr lang="en-US" altLang="en-US" sz="2200" dirty="0" smtClean="0"/>
              <a:t> </a:t>
            </a:r>
            <a:r>
              <a:rPr lang="en-US" altLang="en-US" sz="2200" dirty="0" err="1" smtClean="0"/>
              <a:t>dalam</a:t>
            </a:r>
            <a:r>
              <a:rPr lang="en-US" altLang="en-US" sz="2200" dirty="0" smtClean="0"/>
              <a:t> </a:t>
            </a:r>
            <a:r>
              <a:rPr lang="en-US" altLang="en-US" sz="2200" dirty="0" err="1" smtClean="0"/>
              <a:t>bentuk</a:t>
            </a:r>
            <a:r>
              <a:rPr lang="en-US" altLang="en-US" sz="2200" dirty="0" smtClean="0"/>
              <a:t> </a:t>
            </a:r>
            <a:r>
              <a:rPr lang="en-US" altLang="en-US" sz="2200" dirty="0" err="1" smtClean="0"/>
              <a:t>cairan</a:t>
            </a:r>
            <a:r>
              <a:rPr lang="en-US" altLang="en-US" sz="2200" dirty="0" smtClean="0"/>
              <a:t> </a:t>
            </a:r>
            <a:r>
              <a:rPr lang="en-US" altLang="en-US" sz="2200" dirty="0" err="1" smtClean="0"/>
              <a:t>dapat</a:t>
            </a:r>
            <a:r>
              <a:rPr lang="en-US" altLang="en-US" sz="2200" dirty="0" smtClean="0"/>
              <a:t> </a:t>
            </a:r>
            <a:r>
              <a:rPr lang="en-US" altLang="en-US" sz="2200" dirty="0" err="1" smtClean="0"/>
              <a:t>menyebabkan</a:t>
            </a:r>
            <a:r>
              <a:rPr lang="en-US" altLang="en-US" sz="2200" dirty="0" smtClean="0"/>
              <a:t> </a:t>
            </a:r>
            <a:r>
              <a:rPr lang="en-US" altLang="en-US" sz="2200" dirty="0" err="1" smtClean="0"/>
              <a:t>perubahan</a:t>
            </a:r>
            <a:r>
              <a:rPr lang="en-US" altLang="en-US" sz="2200" dirty="0" smtClean="0"/>
              <a:t> </a:t>
            </a:r>
            <a:r>
              <a:rPr lang="en-US" altLang="en-US" sz="2200" dirty="0" err="1" smtClean="0"/>
              <a:t>kualitas</a:t>
            </a:r>
            <a:r>
              <a:rPr lang="en-US" altLang="en-US" sz="2200" dirty="0" smtClean="0"/>
              <a:t> air </a:t>
            </a:r>
            <a:r>
              <a:rPr lang="en-US" altLang="en-US" sz="2200" dirty="0" err="1" smtClean="0"/>
              <a:t>dan</a:t>
            </a:r>
            <a:r>
              <a:rPr lang="en-US" altLang="en-US" sz="2200" dirty="0" smtClean="0"/>
              <a:t> </a:t>
            </a:r>
            <a:r>
              <a:rPr lang="en-US" altLang="en-US" sz="2200" dirty="0" err="1" smtClean="0"/>
              <a:t>dalam</a:t>
            </a:r>
            <a:r>
              <a:rPr lang="en-US" altLang="en-US" sz="2200" dirty="0" smtClean="0"/>
              <a:t> </a:t>
            </a:r>
            <a:r>
              <a:rPr lang="en-US" altLang="en-US" sz="2200" dirty="0" err="1" smtClean="0"/>
              <a:t>bentuk</a:t>
            </a:r>
            <a:r>
              <a:rPr lang="en-US" altLang="en-US" sz="2200" dirty="0" smtClean="0"/>
              <a:t> </a:t>
            </a:r>
            <a:r>
              <a:rPr lang="en-US" altLang="en-US" sz="2200" dirty="0" err="1" smtClean="0"/>
              <a:t>endapan</a:t>
            </a:r>
            <a:r>
              <a:rPr lang="en-US" altLang="en-US" sz="2200" dirty="0" smtClean="0"/>
              <a:t> </a:t>
            </a:r>
            <a:r>
              <a:rPr lang="en-US" altLang="en-US" sz="2200" dirty="0" err="1" smtClean="0"/>
              <a:t>atau</a:t>
            </a:r>
            <a:r>
              <a:rPr lang="en-US" altLang="en-US" sz="2200" dirty="0" smtClean="0"/>
              <a:t> </a:t>
            </a:r>
            <a:r>
              <a:rPr lang="en-US" altLang="en-US" sz="2200" dirty="0" err="1" smtClean="0"/>
              <a:t>padatan</a:t>
            </a:r>
            <a:r>
              <a:rPr lang="en-US" altLang="en-US" sz="2200" dirty="0" smtClean="0"/>
              <a:t> </a:t>
            </a:r>
            <a:r>
              <a:rPr lang="en-US" altLang="en-US" sz="2200" dirty="0" err="1" smtClean="0"/>
              <a:t>dapat</a:t>
            </a:r>
            <a:r>
              <a:rPr lang="en-US" altLang="en-US" sz="2200" dirty="0" smtClean="0"/>
              <a:t> </a:t>
            </a:r>
            <a:r>
              <a:rPr lang="en-US" altLang="en-US" sz="2200" dirty="0" err="1" smtClean="0"/>
              <a:t>menyebakan</a:t>
            </a:r>
            <a:r>
              <a:rPr lang="en-US" altLang="en-US" sz="2200" dirty="0" smtClean="0"/>
              <a:t> </a:t>
            </a:r>
            <a:r>
              <a:rPr lang="en-US" altLang="en-US" sz="2200" dirty="0" err="1" smtClean="0"/>
              <a:t>pencemaran</a:t>
            </a:r>
            <a:r>
              <a:rPr lang="en-US" altLang="en-US" sz="2200" dirty="0" smtClean="0"/>
              <a:t> </a:t>
            </a:r>
            <a:r>
              <a:rPr lang="en-US" altLang="en-US" sz="2200" dirty="0" err="1" smtClean="0"/>
              <a:t>tanah</a:t>
            </a:r>
            <a:r>
              <a:rPr lang="en-US" altLang="en-US" sz="2200" dirty="0" smtClean="0"/>
              <a:t>.</a:t>
            </a:r>
          </a:p>
          <a:p>
            <a:r>
              <a:rPr lang="en-US" altLang="en-US" sz="2200" dirty="0" err="1" smtClean="0"/>
              <a:t>Endapan</a:t>
            </a:r>
            <a:r>
              <a:rPr lang="en-US" altLang="en-US" sz="2200" dirty="0" smtClean="0"/>
              <a:t> </a:t>
            </a:r>
            <a:r>
              <a:rPr lang="en-US" altLang="en-US" sz="2200" dirty="0" err="1" smtClean="0"/>
              <a:t>atau</a:t>
            </a:r>
            <a:r>
              <a:rPr lang="en-US" altLang="en-US" sz="2200" dirty="0" smtClean="0"/>
              <a:t> </a:t>
            </a:r>
            <a:r>
              <a:rPr lang="en-US" altLang="en-US" sz="2200" dirty="0" err="1" smtClean="0"/>
              <a:t>padatan</a:t>
            </a:r>
            <a:r>
              <a:rPr lang="en-US" altLang="en-US" sz="2200" dirty="0" smtClean="0"/>
              <a:t> </a:t>
            </a:r>
            <a:r>
              <a:rPr lang="en-US" altLang="en-US" sz="2200" dirty="0" err="1" smtClean="0"/>
              <a:t>dari</a:t>
            </a:r>
            <a:r>
              <a:rPr lang="en-US" altLang="en-US" sz="2200" dirty="0" smtClean="0"/>
              <a:t> </a:t>
            </a:r>
            <a:r>
              <a:rPr lang="en-US" altLang="en-US" sz="2200" dirty="0" err="1" smtClean="0"/>
              <a:t>pembuangan</a:t>
            </a:r>
            <a:r>
              <a:rPr lang="en-US" altLang="en-US" sz="2200" dirty="0" smtClean="0"/>
              <a:t> </a:t>
            </a:r>
            <a:r>
              <a:rPr lang="en-US" altLang="en-US" sz="2200" dirty="0" err="1" smtClean="0"/>
              <a:t>limbah</a:t>
            </a:r>
            <a:r>
              <a:rPr lang="en-US" altLang="en-US" sz="2200" dirty="0" smtClean="0"/>
              <a:t> </a:t>
            </a:r>
            <a:r>
              <a:rPr lang="en-US" altLang="en-US" sz="2200" dirty="0" err="1" smtClean="0"/>
              <a:t>mengadung</a:t>
            </a:r>
            <a:r>
              <a:rPr lang="en-US" altLang="en-US" sz="2200" dirty="0" smtClean="0"/>
              <a:t> </a:t>
            </a:r>
            <a:r>
              <a:rPr lang="en-US" altLang="en-US" sz="2200" dirty="0" err="1" smtClean="0"/>
              <a:t>logam</a:t>
            </a:r>
            <a:r>
              <a:rPr lang="en-US" altLang="en-US" sz="2200" dirty="0" smtClean="0"/>
              <a:t> </a:t>
            </a:r>
            <a:r>
              <a:rPr lang="en-US" altLang="en-US" sz="2200" dirty="0" err="1" smtClean="0"/>
              <a:t>berat</a:t>
            </a:r>
            <a:r>
              <a:rPr lang="en-US" altLang="en-US" sz="2200" dirty="0" smtClean="0"/>
              <a:t> </a:t>
            </a:r>
            <a:r>
              <a:rPr lang="en-US" altLang="en-US" sz="2200" dirty="0" err="1" smtClean="0"/>
              <a:t>dan</a:t>
            </a:r>
            <a:r>
              <a:rPr lang="en-US" altLang="en-US" sz="2200" dirty="0" smtClean="0"/>
              <a:t> </a:t>
            </a:r>
            <a:r>
              <a:rPr lang="en-US" altLang="en-US" sz="2200" dirty="0" err="1" smtClean="0"/>
              <a:t>bahan-bahan</a:t>
            </a:r>
            <a:r>
              <a:rPr lang="en-US" altLang="en-US" sz="2200" dirty="0" smtClean="0"/>
              <a:t> in-</a:t>
            </a:r>
            <a:r>
              <a:rPr lang="en-US" altLang="en-US" sz="2200" dirty="0" err="1" smtClean="0"/>
              <a:t>organik</a:t>
            </a:r>
            <a:r>
              <a:rPr lang="en-US" altLang="en-US" sz="2200" dirty="0" smtClean="0"/>
              <a:t> </a:t>
            </a:r>
            <a:r>
              <a:rPr lang="en-US" altLang="en-US" sz="2200" dirty="0" err="1" smtClean="0"/>
              <a:t>berbahaya</a:t>
            </a:r>
            <a:r>
              <a:rPr lang="en-US" altLang="en-US" sz="2200" dirty="0" smtClean="0"/>
              <a:t> </a:t>
            </a:r>
            <a:r>
              <a:rPr lang="en-US" altLang="en-US" sz="2200" dirty="0" err="1" smtClean="0"/>
              <a:t>sehingga</a:t>
            </a:r>
            <a:r>
              <a:rPr lang="en-US" altLang="en-US" sz="2200" dirty="0" smtClean="0"/>
              <a:t> </a:t>
            </a:r>
            <a:r>
              <a:rPr lang="en-US" altLang="en-US" sz="2200" dirty="0" err="1" smtClean="0"/>
              <a:t>dapat</a:t>
            </a:r>
            <a:r>
              <a:rPr lang="en-US" altLang="en-US" sz="2200" dirty="0" smtClean="0"/>
              <a:t> </a:t>
            </a:r>
            <a:r>
              <a:rPr lang="en-US" altLang="en-US" sz="2200" dirty="0" err="1" smtClean="0"/>
              <a:t>mengganggu</a:t>
            </a:r>
            <a:r>
              <a:rPr lang="en-US" altLang="en-US" sz="2200" dirty="0" smtClean="0"/>
              <a:t> </a:t>
            </a:r>
            <a:r>
              <a:rPr lang="en-US" altLang="en-US" sz="2200" dirty="0" err="1" smtClean="0"/>
              <a:t>kesehatan</a:t>
            </a:r>
            <a:r>
              <a:rPr lang="en-US" altLang="en-US" sz="2200" dirty="0" smtClean="0"/>
              <a:t> </a:t>
            </a:r>
            <a:r>
              <a:rPr lang="en-US" altLang="en-US" sz="2200" dirty="0" err="1" smtClean="0"/>
              <a:t>manusia</a:t>
            </a:r>
            <a:r>
              <a:rPr lang="en-US" altLang="en-US" sz="2200" dirty="0" smtClean="0"/>
              <a:t> </a:t>
            </a:r>
            <a:r>
              <a:rPr lang="en-US" altLang="en-US" sz="2200" dirty="0" err="1" smtClean="0"/>
              <a:t>dan</a:t>
            </a:r>
            <a:r>
              <a:rPr lang="en-US" altLang="en-US" sz="2200" dirty="0" smtClean="0"/>
              <a:t> </a:t>
            </a:r>
            <a:r>
              <a:rPr lang="en-US" altLang="en-US" sz="2200" dirty="0" err="1" smtClean="0"/>
              <a:t>mengancam</a:t>
            </a:r>
            <a:r>
              <a:rPr lang="en-US" altLang="en-US" sz="2200" dirty="0" smtClean="0"/>
              <a:t> </a:t>
            </a:r>
            <a:r>
              <a:rPr lang="en-US" altLang="en-US" sz="2200" dirty="0" err="1" smtClean="0"/>
              <a:t>lingkungan</a:t>
            </a:r>
            <a:r>
              <a:rPr lang="en-US" altLang="en-US" sz="2200" dirty="0" smtClean="0"/>
              <a:t>.</a:t>
            </a:r>
          </a:p>
          <a:p>
            <a:endParaRPr lang="en-US" altLang="en-US" sz="2200" dirty="0"/>
          </a:p>
          <a:p>
            <a:endParaRPr lang="en-US" sz="2200"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11812" y="4215415"/>
            <a:ext cx="2832188" cy="2642585"/>
          </a:xfrm>
          <a:prstGeom prst="rect">
            <a:avLst/>
          </a:prstGeom>
        </p:spPr>
      </p:pic>
    </p:spTree>
    <p:extLst>
      <p:ext uri="{BB962C8B-B14F-4D97-AF65-F5344CB8AC3E}">
        <p14:creationId xmlns:p14="http://schemas.microsoft.com/office/powerpoint/2010/main" val="31491699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Pencegahan</a:t>
            </a:r>
            <a:r>
              <a:rPr lang="en-US" dirty="0" smtClean="0"/>
              <a:t> </a:t>
            </a:r>
            <a:r>
              <a:rPr lang="en-US" dirty="0" err="1" smtClean="0"/>
              <a:t>Polusi</a:t>
            </a:r>
            <a:endParaRPr lang="en-US" dirty="0"/>
          </a:p>
        </p:txBody>
      </p:sp>
      <p:sp>
        <p:nvSpPr>
          <p:cNvPr id="3" name="Content Placeholder 2"/>
          <p:cNvSpPr>
            <a:spLocks noGrp="1"/>
          </p:cNvSpPr>
          <p:nvPr>
            <p:ph idx="1"/>
          </p:nvPr>
        </p:nvSpPr>
        <p:spPr>
          <a:xfrm>
            <a:off x="612648" y="2057400"/>
            <a:ext cx="8074152" cy="3783974"/>
          </a:xfrm>
        </p:spPr>
        <p:txBody>
          <a:bodyPr>
            <a:normAutofit fontScale="77500" lnSpcReduction="20000"/>
          </a:bodyPr>
          <a:lstStyle/>
          <a:p>
            <a:r>
              <a:rPr lang="en-US" dirty="0" err="1" smtClean="0"/>
              <a:t>Polusi</a:t>
            </a:r>
            <a:r>
              <a:rPr lang="en-US" dirty="0" smtClean="0"/>
              <a:t> </a:t>
            </a:r>
            <a:r>
              <a:rPr lang="en-US" dirty="0" err="1" smtClean="0"/>
              <a:t>dapat</a:t>
            </a:r>
            <a:r>
              <a:rPr lang="en-US" dirty="0" smtClean="0"/>
              <a:t> </a:t>
            </a:r>
            <a:r>
              <a:rPr lang="en-US" dirty="0" err="1" smtClean="0"/>
              <a:t>dicegah</a:t>
            </a:r>
            <a:r>
              <a:rPr lang="en-US" dirty="0" smtClean="0"/>
              <a:t> </a:t>
            </a:r>
            <a:r>
              <a:rPr lang="en-US" dirty="0" err="1" smtClean="0"/>
              <a:t>pada</a:t>
            </a:r>
            <a:r>
              <a:rPr lang="en-US" dirty="0" smtClean="0"/>
              <a:t> </a:t>
            </a:r>
            <a:r>
              <a:rPr lang="en-US" dirty="0" err="1" smtClean="0"/>
              <a:t>sumber</a:t>
            </a:r>
            <a:r>
              <a:rPr lang="en-US" dirty="0" smtClean="0"/>
              <a:t> </a:t>
            </a:r>
            <a:r>
              <a:rPr lang="en-US" dirty="0" err="1"/>
              <a:t>melalui</a:t>
            </a:r>
            <a:r>
              <a:rPr lang="en-US" dirty="0"/>
              <a:t> </a:t>
            </a:r>
            <a:r>
              <a:rPr lang="en-US" dirty="0" err="1"/>
              <a:t>reformulasi</a:t>
            </a:r>
            <a:r>
              <a:rPr lang="en-US" dirty="0"/>
              <a:t> </a:t>
            </a:r>
            <a:r>
              <a:rPr lang="en-US" dirty="0" err="1" smtClean="0"/>
              <a:t>produk</a:t>
            </a:r>
            <a:r>
              <a:rPr lang="en-US" dirty="0" smtClean="0"/>
              <a:t>, </a:t>
            </a:r>
            <a:r>
              <a:rPr lang="en-US" dirty="0" err="1"/>
              <a:t>substitusi</a:t>
            </a:r>
            <a:r>
              <a:rPr lang="en-US" dirty="0"/>
              <a:t> </a:t>
            </a:r>
            <a:r>
              <a:rPr lang="en-US" dirty="0" err="1" smtClean="0"/>
              <a:t>produk</a:t>
            </a:r>
            <a:r>
              <a:rPr lang="en-US" dirty="0" smtClean="0"/>
              <a:t>, proses </a:t>
            </a:r>
            <a:r>
              <a:rPr lang="en-US" dirty="0" err="1" smtClean="0"/>
              <a:t>modifikasi</a:t>
            </a:r>
            <a:r>
              <a:rPr lang="en-US" dirty="0" smtClean="0"/>
              <a:t>, </a:t>
            </a:r>
            <a:r>
              <a:rPr lang="en-US" dirty="0" err="1" smtClean="0"/>
              <a:t>mendesain</a:t>
            </a:r>
            <a:r>
              <a:rPr lang="en-US" dirty="0" smtClean="0"/>
              <a:t> </a:t>
            </a:r>
            <a:r>
              <a:rPr lang="en-US" dirty="0" err="1" smtClean="0"/>
              <a:t>ulang</a:t>
            </a:r>
            <a:r>
              <a:rPr lang="en-US" dirty="0" smtClean="0"/>
              <a:t> </a:t>
            </a:r>
            <a:r>
              <a:rPr lang="en-US" dirty="0" err="1" smtClean="0"/>
              <a:t>peralatan</a:t>
            </a:r>
            <a:r>
              <a:rPr lang="en-US" dirty="0" smtClean="0"/>
              <a:t> </a:t>
            </a:r>
            <a:r>
              <a:rPr lang="en-US" dirty="0" err="1"/>
              <a:t>perbaikan</a:t>
            </a:r>
            <a:r>
              <a:rPr lang="en-US" dirty="0"/>
              <a:t> </a:t>
            </a:r>
            <a:r>
              <a:rPr lang="en-US" dirty="0" err="1" smtClean="0"/>
              <a:t>peralatan</a:t>
            </a:r>
            <a:r>
              <a:rPr lang="en-US" dirty="0" smtClean="0"/>
              <a:t> </a:t>
            </a:r>
            <a:r>
              <a:rPr lang="en-US" dirty="0" err="1" smtClean="0"/>
              <a:t>dan</a:t>
            </a:r>
            <a:r>
              <a:rPr lang="en-US" dirty="0" smtClean="0"/>
              <a:t> </a:t>
            </a:r>
            <a:r>
              <a:rPr lang="en-US" dirty="0" err="1" smtClean="0"/>
              <a:t>rumah</a:t>
            </a:r>
            <a:r>
              <a:rPr lang="en-US" dirty="0" smtClean="0"/>
              <a:t> </a:t>
            </a:r>
            <a:r>
              <a:rPr lang="en-US" dirty="0" err="1" smtClean="0"/>
              <a:t>tangga</a:t>
            </a:r>
            <a:r>
              <a:rPr lang="en-US" dirty="0" smtClean="0"/>
              <a:t>, </a:t>
            </a:r>
            <a:r>
              <a:rPr lang="en-US" dirty="0" err="1"/>
              <a:t>dan</a:t>
            </a:r>
            <a:r>
              <a:rPr lang="en-US" dirty="0"/>
              <a:t> </a:t>
            </a:r>
            <a:r>
              <a:rPr lang="en-US" dirty="0" err="1"/>
              <a:t>pemisahan</a:t>
            </a:r>
            <a:r>
              <a:rPr lang="en-US" dirty="0"/>
              <a:t> </a:t>
            </a:r>
            <a:r>
              <a:rPr lang="en-US" dirty="0" err="1"/>
              <a:t>limbah</a:t>
            </a:r>
            <a:r>
              <a:rPr lang="en-US" dirty="0"/>
              <a:t> </a:t>
            </a:r>
            <a:r>
              <a:rPr lang="en-US" dirty="0" err="1"/>
              <a:t>beracun</a:t>
            </a:r>
            <a:r>
              <a:rPr lang="en-US" dirty="0"/>
              <a:t> yang </a:t>
            </a:r>
            <a:r>
              <a:rPr lang="en-US" dirty="0" err="1"/>
              <a:t>tidak</a:t>
            </a:r>
            <a:r>
              <a:rPr lang="en-US" dirty="0"/>
              <a:t> </a:t>
            </a:r>
            <a:r>
              <a:rPr lang="en-US" dirty="0" err="1"/>
              <a:t>kompatibel</a:t>
            </a:r>
            <a:r>
              <a:rPr lang="en-US" dirty="0"/>
              <a:t> . </a:t>
            </a:r>
            <a:endParaRPr lang="en-US" dirty="0" smtClean="0"/>
          </a:p>
          <a:p>
            <a:r>
              <a:rPr lang="en-US" dirty="0" smtClean="0"/>
              <a:t>The Resources Conservation and Recovery Art (RCRA) </a:t>
            </a:r>
            <a:r>
              <a:rPr lang="en-US" dirty="0" err="1" smtClean="0"/>
              <a:t>mengeluarkan</a:t>
            </a:r>
            <a:r>
              <a:rPr lang="en-US" dirty="0" smtClean="0"/>
              <a:t> </a:t>
            </a:r>
            <a:r>
              <a:rPr lang="en-US" dirty="0" err="1" smtClean="0"/>
              <a:t>pernyataan</a:t>
            </a:r>
            <a:r>
              <a:rPr lang="en-US" dirty="0" smtClean="0"/>
              <a:t> </a:t>
            </a:r>
            <a:r>
              <a:rPr lang="en-US" dirty="0"/>
              <a:t>yang </a:t>
            </a:r>
            <a:r>
              <a:rPr lang="en-US" dirty="0" err="1"/>
              <a:t>jelas</a:t>
            </a:r>
            <a:r>
              <a:rPr lang="en-US" dirty="0"/>
              <a:t> </a:t>
            </a:r>
            <a:r>
              <a:rPr lang="en-US" dirty="0" err="1" smtClean="0"/>
              <a:t>tentang</a:t>
            </a:r>
            <a:r>
              <a:rPr lang="en-US" dirty="0" smtClean="0"/>
              <a:t> </a:t>
            </a:r>
            <a:r>
              <a:rPr lang="en-US" dirty="0" err="1"/>
              <a:t>prioritas</a:t>
            </a:r>
            <a:r>
              <a:rPr lang="en-US" dirty="0"/>
              <a:t> </a:t>
            </a:r>
            <a:r>
              <a:rPr lang="en-US" dirty="0" err="1"/>
              <a:t>nasional</a:t>
            </a:r>
            <a:r>
              <a:rPr lang="en-US" dirty="0"/>
              <a:t> </a:t>
            </a:r>
            <a:r>
              <a:rPr lang="en-US" dirty="0" err="1"/>
              <a:t>dalam</a:t>
            </a:r>
            <a:r>
              <a:rPr lang="en-US" dirty="0"/>
              <a:t> </a:t>
            </a:r>
            <a:r>
              <a:rPr lang="en-US" dirty="0" err="1"/>
              <a:t>pengelolaan</a:t>
            </a:r>
            <a:r>
              <a:rPr lang="en-US" dirty="0"/>
              <a:t> </a:t>
            </a:r>
            <a:r>
              <a:rPr lang="en-US" dirty="0" err="1"/>
              <a:t>limbah</a:t>
            </a:r>
            <a:r>
              <a:rPr lang="en-US" dirty="0"/>
              <a:t> </a:t>
            </a:r>
            <a:r>
              <a:rPr lang="en-US" dirty="0" err="1"/>
              <a:t>berbahaya</a:t>
            </a:r>
            <a:r>
              <a:rPr lang="en-US" dirty="0"/>
              <a:t> . </a:t>
            </a:r>
            <a:endParaRPr lang="en-US" dirty="0" smtClean="0"/>
          </a:p>
          <a:p>
            <a:r>
              <a:rPr lang="en-US" dirty="0" smtClean="0"/>
              <a:t>RCRA </a:t>
            </a:r>
            <a:r>
              <a:rPr lang="en-US" dirty="0" err="1"/>
              <a:t>menekankan</a:t>
            </a:r>
            <a:r>
              <a:rPr lang="en-US" dirty="0"/>
              <a:t> </a:t>
            </a:r>
            <a:r>
              <a:rPr lang="en-US" dirty="0" err="1" smtClean="0"/>
              <a:t>pada</a:t>
            </a:r>
            <a:r>
              <a:rPr lang="en-US" dirty="0" smtClean="0"/>
              <a:t> </a:t>
            </a:r>
            <a:r>
              <a:rPr lang="en-US" dirty="0" err="1" smtClean="0"/>
              <a:t>pengurangan</a:t>
            </a:r>
            <a:r>
              <a:rPr lang="en-US" dirty="0" smtClean="0"/>
              <a:t> </a:t>
            </a:r>
            <a:r>
              <a:rPr lang="en-US" dirty="0" err="1" smtClean="0"/>
              <a:t>limbah</a:t>
            </a:r>
            <a:r>
              <a:rPr lang="en-US" dirty="0" smtClean="0"/>
              <a:t>, </a:t>
            </a:r>
            <a:r>
              <a:rPr lang="en-US" dirty="0" err="1"/>
              <a:t>mengenali</a:t>
            </a:r>
            <a:r>
              <a:rPr lang="en-US" dirty="0"/>
              <a:t> </a:t>
            </a:r>
            <a:r>
              <a:rPr lang="en-US" dirty="0" err="1"/>
              <a:t>kebutuhan</a:t>
            </a:r>
            <a:r>
              <a:rPr lang="en-US" dirty="0"/>
              <a:t> </a:t>
            </a:r>
            <a:r>
              <a:rPr lang="en-US" dirty="0" err="1"/>
              <a:t>untuk</a:t>
            </a:r>
            <a:r>
              <a:rPr lang="en-US" dirty="0"/>
              <a:t> </a:t>
            </a:r>
            <a:r>
              <a:rPr lang="en-US" dirty="0" err="1"/>
              <a:t>mengurangi</a:t>
            </a:r>
            <a:r>
              <a:rPr lang="en-US" dirty="0"/>
              <a:t> volume </a:t>
            </a:r>
            <a:r>
              <a:rPr lang="en-US" dirty="0" err="1"/>
              <a:t>limbah</a:t>
            </a:r>
            <a:r>
              <a:rPr lang="en-US" dirty="0"/>
              <a:t> </a:t>
            </a:r>
            <a:r>
              <a:rPr lang="en-US" dirty="0" err="1"/>
              <a:t>berbahaya</a:t>
            </a:r>
            <a:r>
              <a:rPr lang="en-US" dirty="0"/>
              <a:t> </a:t>
            </a:r>
            <a:r>
              <a:rPr lang="en-US" dirty="0" err="1"/>
              <a:t>dan</a:t>
            </a:r>
            <a:r>
              <a:rPr lang="en-US" dirty="0"/>
              <a:t> </a:t>
            </a:r>
            <a:r>
              <a:rPr lang="en-US" dirty="0" err="1"/>
              <a:t>untuk</a:t>
            </a:r>
            <a:r>
              <a:rPr lang="en-US" dirty="0"/>
              <a:t> </a:t>
            </a:r>
            <a:r>
              <a:rPr lang="en-US" dirty="0" err="1"/>
              <a:t>memulihkan</a:t>
            </a:r>
            <a:r>
              <a:rPr lang="en-US" dirty="0"/>
              <a:t> </a:t>
            </a:r>
            <a:r>
              <a:rPr lang="en-US" dirty="0" err="1"/>
              <a:t>dan</a:t>
            </a:r>
            <a:r>
              <a:rPr lang="en-US" dirty="0"/>
              <a:t> </a:t>
            </a:r>
            <a:r>
              <a:rPr lang="en-US" dirty="0" err="1"/>
              <a:t>mendaur</a:t>
            </a:r>
            <a:r>
              <a:rPr lang="en-US" dirty="0"/>
              <a:t> </a:t>
            </a:r>
            <a:r>
              <a:rPr lang="en-US" dirty="0" err="1"/>
              <a:t>ulang</a:t>
            </a:r>
            <a:r>
              <a:rPr lang="en-US" dirty="0"/>
              <a:t> </a:t>
            </a:r>
            <a:r>
              <a:rPr lang="en-US" dirty="0" err="1"/>
              <a:t>sumber</a:t>
            </a:r>
            <a:r>
              <a:rPr lang="en-US" dirty="0"/>
              <a:t> </a:t>
            </a:r>
            <a:r>
              <a:rPr lang="en-US" dirty="0" err="1"/>
              <a:t>daya</a:t>
            </a:r>
            <a:r>
              <a:rPr lang="en-US" dirty="0"/>
              <a:t> </a:t>
            </a:r>
            <a:r>
              <a:rPr lang="en-US" dirty="0" err="1"/>
              <a:t>berharga</a:t>
            </a:r>
            <a:r>
              <a:rPr lang="en-US" dirty="0"/>
              <a:t> </a:t>
            </a:r>
            <a:r>
              <a:rPr lang="en-US" dirty="0" err="1" smtClean="0"/>
              <a:t>didalam</a:t>
            </a:r>
            <a:r>
              <a:rPr lang="en-US" dirty="0" smtClean="0"/>
              <a:t> </a:t>
            </a:r>
            <a:r>
              <a:rPr lang="en-US" dirty="0" err="1" smtClean="0"/>
              <a:t>prosesnya</a:t>
            </a:r>
            <a:r>
              <a:rPr lang="en-US" dirty="0" smtClean="0"/>
              <a:t>.</a:t>
            </a:r>
          </a:p>
        </p:txBody>
      </p:sp>
    </p:spTree>
    <p:extLst>
      <p:ext uri="{BB962C8B-B14F-4D97-AF65-F5344CB8AC3E}">
        <p14:creationId xmlns:p14="http://schemas.microsoft.com/office/powerpoint/2010/main" val="34202912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656349"/>
            <a:ext cx="8229600" cy="422672"/>
          </a:xfrm>
        </p:spPr>
        <p:txBody>
          <a:bodyPr>
            <a:normAutofit fontScale="90000"/>
          </a:bodyPr>
          <a:lstStyle/>
          <a:p>
            <a:pPr algn="ctr"/>
            <a:r>
              <a:rPr lang="en-US" dirty="0" err="1" smtClean="0"/>
              <a:t>Prioritas</a:t>
            </a:r>
            <a:r>
              <a:rPr lang="en-US" dirty="0" smtClean="0"/>
              <a:t> </a:t>
            </a:r>
            <a:r>
              <a:rPr lang="en-US" dirty="0" err="1" smtClean="0"/>
              <a:t>Utama</a:t>
            </a:r>
            <a:r>
              <a:rPr lang="en-US" dirty="0" smtClean="0"/>
              <a:t> </a:t>
            </a:r>
            <a:r>
              <a:rPr lang="en-US" dirty="0" err="1" smtClean="0"/>
              <a:t>dalam</a:t>
            </a:r>
            <a:r>
              <a:rPr lang="en-US" dirty="0" smtClean="0"/>
              <a:t> </a:t>
            </a:r>
            <a:r>
              <a:rPr lang="en-US" dirty="0" err="1" smtClean="0"/>
              <a:t>Penanganan</a:t>
            </a:r>
            <a:r>
              <a:rPr lang="en-US" dirty="0" smtClean="0"/>
              <a:t> </a:t>
            </a:r>
            <a:r>
              <a:rPr lang="en-US" dirty="0" err="1" smtClean="0"/>
              <a:t>Limbah</a:t>
            </a:r>
            <a:endParaRPr lang="en-US" dirty="0"/>
          </a:p>
        </p:txBody>
      </p:sp>
      <p:sp>
        <p:nvSpPr>
          <p:cNvPr id="6" name="Rounded Rectangle 5"/>
          <p:cNvSpPr/>
          <p:nvPr/>
        </p:nvSpPr>
        <p:spPr>
          <a:xfrm>
            <a:off x="2514600" y="2228850"/>
            <a:ext cx="4114800" cy="285750"/>
          </a:xfrm>
          <a:prstGeom prst="roundRect">
            <a:avLst/>
          </a:prstGeom>
          <a:noFill/>
          <a:ln w="38100">
            <a:solidFill>
              <a:schemeClr val="tx1"/>
            </a:solidFill>
          </a:ln>
        </p:spPr>
        <p:style>
          <a:lnRef idx="1">
            <a:schemeClr val="accent5"/>
          </a:lnRef>
          <a:fillRef idx="2">
            <a:schemeClr val="accent5"/>
          </a:fillRef>
          <a:effectRef idx="1">
            <a:schemeClr val="accent5"/>
          </a:effectRef>
          <a:fontRef idx="minor">
            <a:schemeClr val="dk1"/>
          </a:fontRef>
        </p:style>
        <p:txBody>
          <a:bodyPr anchor="ctr"/>
          <a:lstStyle/>
          <a:p>
            <a:pPr algn="ctr" fontAlgn="auto">
              <a:spcBef>
                <a:spcPts val="0"/>
              </a:spcBef>
              <a:spcAft>
                <a:spcPts val="0"/>
              </a:spcAft>
              <a:defRPr/>
            </a:pPr>
            <a:r>
              <a:rPr lang="en-US" dirty="0" err="1"/>
              <a:t>Mengeliminasi</a:t>
            </a:r>
            <a:r>
              <a:rPr lang="en-US" dirty="0"/>
              <a:t> </a:t>
            </a:r>
            <a:r>
              <a:rPr lang="en-US" dirty="0" err="1"/>
              <a:t>limbah</a:t>
            </a:r>
            <a:r>
              <a:rPr lang="en-US" dirty="0"/>
              <a:t> yang </a:t>
            </a:r>
            <a:r>
              <a:rPr lang="en-US" dirty="0" err="1"/>
              <a:t>dihasilkan</a:t>
            </a:r>
            <a:endParaRPr lang="en-US" dirty="0"/>
          </a:p>
        </p:txBody>
      </p:sp>
      <p:sp>
        <p:nvSpPr>
          <p:cNvPr id="7" name="Rounded Rectangle 6"/>
          <p:cNvSpPr/>
          <p:nvPr/>
        </p:nvSpPr>
        <p:spPr>
          <a:xfrm>
            <a:off x="2286000" y="2857500"/>
            <a:ext cx="4572000" cy="285750"/>
          </a:xfrm>
          <a:prstGeom prst="roundRect">
            <a:avLst/>
          </a:prstGeom>
          <a:noFill/>
          <a:ln w="38100">
            <a:solidFill>
              <a:schemeClr val="tx1"/>
            </a:solidFill>
          </a:ln>
        </p:spPr>
        <p:style>
          <a:lnRef idx="1">
            <a:schemeClr val="accent5"/>
          </a:lnRef>
          <a:fillRef idx="2">
            <a:schemeClr val="accent5"/>
          </a:fillRef>
          <a:effectRef idx="1">
            <a:schemeClr val="accent5"/>
          </a:effectRef>
          <a:fontRef idx="minor">
            <a:schemeClr val="dk1"/>
          </a:fontRef>
        </p:style>
        <p:txBody>
          <a:bodyPr anchor="ctr"/>
          <a:lstStyle/>
          <a:p>
            <a:pPr algn="ctr" fontAlgn="auto">
              <a:spcBef>
                <a:spcPts val="0"/>
              </a:spcBef>
              <a:spcAft>
                <a:spcPts val="0"/>
              </a:spcAft>
              <a:defRPr/>
            </a:pPr>
            <a:r>
              <a:rPr lang="en-US" dirty="0" err="1"/>
              <a:t>Menurunkan</a:t>
            </a:r>
            <a:r>
              <a:rPr lang="en-US" dirty="0"/>
              <a:t> </a:t>
            </a:r>
            <a:r>
              <a:rPr lang="en-US" dirty="0" err="1"/>
              <a:t>jumlah</a:t>
            </a:r>
            <a:r>
              <a:rPr lang="en-US" dirty="0"/>
              <a:t> </a:t>
            </a:r>
            <a:r>
              <a:rPr lang="en-US" dirty="0" err="1"/>
              <a:t>limbah</a:t>
            </a:r>
            <a:r>
              <a:rPr lang="en-US" dirty="0"/>
              <a:t> yang </a:t>
            </a:r>
            <a:r>
              <a:rPr lang="en-US" dirty="0" err="1"/>
              <a:t>dihasilkan</a:t>
            </a:r>
            <a:r>
              <a:rPr lang="en-US" dirty="0"/>
              <a:t> </a:t>
            </a:r>
          </a:p>
        </p:txBody>
      </p:sp>
      <p:sp>
        <p:nvSpPr>
          <p:cNvPr id="8" name="Rounded Rectangle 7"/>
          <p:cNvSpPr/>
          <p:nvPr/>
        </p:nvSpPr>
        <p:spPr>
          <a:xfrm>
            <a:off x="2667000" y="3429000"/>
            <a:ext cx="3810000" cy="457200"/>
          </a:xfrm>
          <a:prstGeom prst="roundRect">
            <a:avLst/>
          </a:prstGeom>
          <a:noFill/>
          <a:ln w="38100">
            <a:solidFill>
              <a:schemeClr val="tx1"/>
            </a:solidFill>
          </a:ln>
        </p:spPr>
        <p:style>
          <a:lnRef idx="1">
            <a:schemeClr val="accent5"/>
          </a:lnRef>
          <a:fillRef idx="2">
            <a:schemeClr val="accent5"/>
          </a:fillRef>
          <a:effectRef idx="1">
            <a:schemeClr val="accent5"/>
          </a:effectRef>
          <a:fontRef idx="minor">
            <a:schemeClr val="dk1"/>
          </a:fontRef>
        </p:style>
        <p:txBody>
          <a:bodyPr anchor="ctr"/>
          <a:lstStyle/>
          <a:p>
            <a:pPr algn="ctr" fontAlgn="auto">
              <a:spcBef>
                <a:spcPts val="0"/>
              </a:spcBef>
              <a:spcAft>
                <a:spcPts val="0"/>
              </a:spcAft>
              <a:defRPr/>
            </a:pPr>
            <a:r>
              <a:rPr lang="en-US" dirty="0" err="1"/>
              <a:t>Mendaur</a:t>
            </a:r>
            <a:r>
              <a:rPr lang="en-US" dirty="0"/>
              <a:t> </a:t>
            </a:r>
            <a:r>
              <a:rPr lang="en-US" dirty="0" err="1"/>
              <a:t>ulang</a:t>
            </a:r>
            <a:r>
              <a:rPr lang="en-US" dirty="0"/>
              <a:t> </a:t>
            </a:r>
            <a:r>
              <a:rPr lang="en-US" dirty="0" err="1"/>
              <a:t>kembali</a:t>
            </a:r>
            <a:r>
              <a:rPr lang="en-US" dirty="0"/>
              <a:t> yang </a:t>
            </a:r>
            <a:r>
              <a:rPr lang="en-US" dirty="0" err="1"/>
              <a:t>masih</a:t>
            </a:r>
            <a:r>
              <a:rPr lang="en-US" dirty="0"/>
              <a:t> </a:t>
            </a:r>
            <a:r>
              <a:rPr lang="en-US" dirty="0" err="1"/>
              <a:t>dapat</a:t>
            </a:r>
            <a:r>
              <a:rPr lang="en-US" dirty="0"/>
              <a:t> </a:t>
            </a:r>
            <a:r>
              <a:rPr lang="en-US" dirty="0" err="1"/>
              <a:t>digunakan</a:t>
            </a:r>
            <a:r>
              <a:rPr lang="en-US" dirty="0"/>
              <a:t> (recycle)</a:t>
            </a:r>
          </a:p>
        </p:txBody>
      </p:sp>
      <p:sp>
        <p:nvSpPr>
          <p:cNvPr id="9" name="Rounded Rectangle 8"/>
          <p:cNvSpPr/>
          <p:nvPr/>
        </p:nvSpPr>
        <p:spPr>
          <a:xfrm>
            <a:off x="2514600" y="4171950"/>
            <a:ext cx="4114800" cy="571500"/>
          </a:xfrm>
          <a:prstGeom prst="roundRect">
            <a:avLst/>
          </a:prstGeom>
          <a:noFill/>
          <a:ln w="38100">
            <a:solidFill>
              <a:schemeClr val="tx1"/>
            </a:solidFill>
          </a:ln>
        </p:spPr>
        <p:style>
          <a:lnRef idx="1">
            <a:schemeClr val="accent5"/>
          </a:lnRef>
          <a:fillRef idx="2">
            <a:schemeClr val="accent5"/>
          </a:fillRef>
          <a:effectRef idx="1">
            <a:schemeClr val="accent5"/>
          </a:effectRef>
          <a:fontRef idx="minor">
            <a:schemeClr val="dk1"/>
          </a:fontRef>
        </p:style>
        <p:txBody>
          <a:bodyPr anchor="ctr"/>
          <a:lstStyle/>
          <a:p>
            <a:pPr algn="ctr" fontAlgn="auto">
              <a:spcBef>
                <a:spcPts val="0"/>
              </a:spcBef>
              <a:spcAft>
                <a:spcPts val="0"/>
              </a:spcAft>
              <a:defRPr/>
            </a:pPr>
            <a:r>
              <a:rPr lang="en-US" dirty="0" err="1"/>
              <a:t>Penggunaan</a:t>
            </a:r>
            <a:r>
              <a:rPr lang="en-US" dirty="0"/>
              <a:t> </a:t>
            </a:r>
            <a:r>
              <a:rPr lang="en-US" dirty="0" err="1"/>
              <a:t>kembali</a:t>
            </a:r>
            <a:r>
              <a:rPr lang="en-US" dirty="0"/>
              <a:t> </a:t>
            </a:r>
            <a:r>
              <a:rPr lang="en-US" dirty="0" err="1"/>
              <a:t>limbah</a:t>
            </a:r>
            <a:r>
              <a:rPr lang="en-US" dirty="0"/>
              <a:t> yang </a:t>
            </a:r>
            <a:r>
              <a:rPr lang="en-US" dirty="0" err="1"/>
              <a:t>masih</a:t>
            </a:r>
            <a:r>
              <a:rPr lang="en-US" dirty="0"/>
              <a:t> </a:t>
            </a:r>
            <a:r>
              <a:rPr lang="en-US" dirty="0" err="1"/>
              <a:t>dapat</a:t>
            </a:r>
            <a:r>
              <a:rPr lang="en-US" dirty="0"/>
              <a:t> </a:t>
            </a:r>
            <a:r>
              <a:rPr lang="en-US" dirty="0" err="1"/>
              <a:t>digunakan</a:t>
            </a:r>
            <a:r>
              <a:rPr lang="en-US" dirty="0"/>
              <a:t> (Reuse &amp; Recovery)</a:t>
            </a:r>
          </a:p>
        </p:txBody>
      </p:sp>
      <p:sp>
        <p:nvSpPr>
          <p:cNvPr id="10" name="Rounded Rectangle 9"/>
          <p:cNvSpPr/>
          <p:nvPr/>
        </p:nvSpPr>
        <p:spPr>
          <a:xfrm>
            <a:off x="1905000" y="5029200"/>
            <a:ext cx="5334000" cy="571500"/>
          </a:xfrm>
          <a:prstGeom prst="roundRect">
            <a:avLst/>
          </a:prstGeom>
          <a:noFill/>
          <a:ln w="38100">
            <a:solidFill>
              <a:schemeClr val="tx1"/>
            </a:solidFill>
          </a:ln>
        </p:spPr>
        <p:style>
          <a:lnRef idx="1">
            <a:schemeClr val="accent5"/>
          </a:lnRef>
          <a:fillRef idx="2">
            <a:schemeClr val="accent5"/>
          </a:fillRef>
          <a:effectRef idx="1">
            <a:schemeClr val="accent5"/>
          </a:effectRef>
          <a:fontRef idx="minor">
            <a:schemeClr val="dk1"/>
          </a:fontRef>
        </p:style>
        <p:txBody>
          <a:bodyPr anchor="ctr"/>
          <a:lstStyle/>
          <a:p>
            <a:pPr algn="ctr" fontAlgn="auto">
              <a:spcBef>
                <a:spcPts val="0"/>
              </a:spcBef>
              <a:spcAft>
                <a:spcPts val="0"/>
              </a:spcAft>
              <a:defRPr/>
            </a:pPr>
            <a:r>
              <a:rPr lang="en-US" dirty="0" err="1"/>
              <a:t>Pengolahan</a:t>
            </a:r>
            <a:r>
              <a:rPr lang="en-US" dirty="0"/>
              <a:t> </a:t>
            </a:r>
            <a:r>
              <a:rPr lang="en-US" dirty="0" err="1"/>
              <a:t>terhadap</a:t>
            </a:r>
            <a:r>
              <a:rPr lang="en-US" dirty="0"/>
              <a:t> </a:t>
            </a:r>
            <a:r>
              <a:rPr lang="en-US" dirty="0" err="1"/>
              <a:t>sisa</a:t>
            </a:r>
            <a:r>
              <a:rPr lang="en-US" dirty="0"/>
              <a:t> </a:t>
            </a:r>
            <a:r>
              <a:rPr lang="en-US" dirty="0" err="1"/>
              <a:t>limbah</a:t>
            </a:r>
            <a:r>
              <a:rPr lang="en-US" dirty="0"/>
              <a:t> </a:t>
            </a:r>
            <a:r>
              <a:rPr lang="en-US" dirty="0" err="1"/>
              <a:t>tak</a:t>
            </a:r>
            <a:r>
              <a:rPr lang="en-US" dirty="0"/>
              <a:t> </a:t>
            </a:r>
            <a:r>
              <a:rPr lang="en-US" dirty="0" err="1"/>
              <a:t>terpakai</a:t>
            </a:r>
            <a:r>
              <a:rPr lang="en-US" dirty="0"/>
              <a:t> </a:t>
            </a:r>
            <a:r>
              <a:rPr lang="en-US" dirty="0" err="1"/>
              <a:t>sebelum</a:t>
            </a:r>
            <a:r>
              <a:rPr lang="en-US" dirty="0"/>
              <a:t> </a:t>
            </a:r>
            <a:r>
              <a:rPr lang="en-US" dirty="0" err="1"/>
              <a:t>digunakan</a:t>
            </a:r>
            <a:r>
              <a:rPr lang="en-US" dirty="0"/>
              <a:t> </a:t>
            </a:r>
            <a:r>
              <a:rPr lang="en-US" dirty="0" err="1"/>
              <a:t>sebelum</a:t>
            </a:r>
            <a:r>
              <a:rPr lang="en-US" dirty="0"/>
              <a:t> </a:t>
            </a:r>
            <a:r>
              <a:rPr lang="en-US" dirty="0" err="1"/>
              <a:t>dibuang</a:t>
            </a:r>
            <a:r>
              <a:rPr lang="en-US" dirty="0"/>
              <a:t> </a:t>
            </a:r>
            <a:r>
              <a:rPr lang="en-US" dirty="0" err="1"/>
              <a:t>ke</a:t>
            </a:r>
            <a:r>
              <a:rPr lang="en-US" dirty="0"/>
              <a:t> </a:t>
            </a:r>
            <a:r>
              <a:rPr lang="en-US" dirty="0" err="1"/>
              <a:t>lingkungan</a:t>
            </a:r>
            <a:endParaRPr lang="en-US" dirty="0"/>
          </a:p>
        </p:txBody>
      </p:sp>
      <p:cxnSp>
        <p:nvCxnSpPr>
          <p:cNvPr id="11" name="Straight Arrow Connector 10"/>
          <p:cNvCxnSpPr>
            <a:stCxn id="6" idx="2"/>
            <a:endCxn id="7" idx="0"/>
          </p:cNvCxnSpPr>
          <p:nvPr/>
        </p:nvCxnSpPr>
        <p:spPr>
          <a:xfrm rot="5400000">
            <a:off x="4400551" y="2685654"/>
            <a:ext cx="342900" cy="3175"/>
          </a:xfrm>
          <a:prstGeom prst="straightConnector1">
            <a:avLst/>
          </a:prstGeom>
          <a:ln w="38100">
            <a:solidFill>
              <a:schemeClr val="tx1"/>
            </a:solidFill>
            <a:tailEnd type="arrow"/>
          </a:ln>
        </p:spPr>
        <p:style>
          <a:lnRef idx="1">
            <a:schemeClr val="accent5"/>
          </a:lnRef>
          <a:fillRef idx="2">
            <a:schemeClr val="accent5"/>
          </a:fillRef>
          <a:effectRef idx="1">
            <a:schemeClr val="accent5"/>
          </a:effectRef>
          <a:fontRef idx="minor">
            <a:schemeClr val="dk1"/>
          </a:fontRef>
        </p:style>
      </p:cxnSp>
      <p:cxnSp>
        <p:nvCxnSpPr>
          <p:cNvPr id="12" name="Straight Arrow Connector 11"/>
          <p:cNvCxnSpPr>
            <a:stCxn id="7" idx="2"/>
            <a:endCxn id="8" idx="0"/>
          </p:cNvCxnSpPr>
          <p:nvPr/>
        </p:nvCxnSpPr>
        <p:spPr>
          <a:xfrm rot="5400000">
            <a:off x="4429126" y="3285729"/>
            <a:ext cx="285750" cy="3175"/>
          </a:xfrm>
          <a:prstGeom prst="straightConnector1">
            <a:avLst/>
          </a:prstGeom>
          <a:ln w="38100">
            <a:solidFill>
              <a:schemeClr val="tx1"/>
            </a:solidFill>
            <a:tailEnd type="arrow"/>
          </a:ln>
        </p:spPr>
        <p:style>
          <a:lnRef idx="1">
            <a:schemeClr val="accent5"/>
          </a:lnRef>
          <a:fillRef idx="2">
            <a:schemeClr val="accent5"/>
          </a:fillRef>
          <a:effectRef idx="1">
            <a:schemeClr val="accent5"/>
          </a:effectRef>
          <a:fontRef idx="minor">
            <a:schemeClr val="dk1"/>
          </a:fontRef>
        </p:style>
      </p:cxnSp>
      <p:cxnSp>
        <p:nvCxnSpPr>
          <p:cNvPr id="13" name="Straight Arrow Connector 12"/>
          <p:cNvCxnSpPr>
            <a:stCxn id="8" idx="2"/>
            <a:endCxn id="9" idx="0"/>
          </p:cNvCxnSpPr>
          <p:nvPr/>
        </p:nvCxnSpPr>
        <p:spPr>
          <a:xfrm rot="5400000">
            <a:off x="4429126" y="4028679"/>
            <a:ext cx="285750" cy="3175"/>
          </a:xfrm>
          <a:prstGeom prst="straightConnector1">
            <a:avLst/>
          </a:prstGeom>
          <a:ln w="38100">
            <a:solidFill>
              <a:schemeClr val="tx1"/>
            </a:solidFill>
            <a:tailEnd type="arrow"/>
          </a:ln>
        </p:spPr>
        <p:style>
          <a:lnRef idx="1">
            <a:schemeClr val="accent5"/>
          </a:lnRef>
          <a:fillRef idx="2">
            <a:schemeClr val="accent5"/>
          </a:fillRef>
          <a:effectRef idx="1">
            <a:schemeClr val="accent5"/>
          </a:effectRef>
          <a:fontRef idx="minor">
            <a:schemeClr val="dk1"/>
          </a:fontRef>
        </p:style>
      </p:cxnSp>
      <p:cxnSp>
        <p:nvCxnSpPr>
          <p:cNvPr id="14" name="Straight Arrow Connector 13"/>
          <p:cNvCxnSpPr>
            <a:stCxn id="9" idx="2"/>
            <a:endCxn id="10" idx="0"/>
          </p:cNvCxnSpPr>
          <p:nvPr/>
        </p:nvCxnSpPr>
        <p:spPr>
          <a:xfrm rot="5400000">
            <a:off x="4429126" y="4885929"/>
            <a:ext cx="285750" cy="3175"/>
          </a:xfrm>
          <a:prstGeom prst="straightConnector1">
            <a:avLst/>
          </a:prstGeom>
          <a:ln w="38100">
            <a:solidFill>
              <a:schemeClr val="tx1"/>
            </a:solidFill>
            <a:tailEnd type="arrow"/>
          </a:ln>
        </p:spPr>
        <p:style>
          <a:lnRef idx="1">
            <a:schemeClr val="accent5"/>
          </a:lnRef>
          <a:fillRef idx="2">
            <a:schemeClr val="accent5"/>
          </a:fillRef>
          <a:effectRef idx="1">
            <a:schemeClr val="accent5"/>
          </a:effectRef>
          <a:fontRef idx="minor">
            <a:schemeClr val="dk1"/>
          </a:fontRef>
        </p:style>
      </p:cxnSp>
    </p:spTree>
    <p:extLst>
      <p:ext uri="{BB962C8B-B14F-4D97-AF65-F5344CB8AC3E}">
        <p14:creationId xmlns:p14="http://schemas.microsoft.com/office/powerpoint/2010/main" val="8231734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Pencegahan</a:t>
            </a:r>
            <a:r>
              <a:rPr lang="en-US" dirty="0" smtClean="0"/>
              <a:t> </a:t>
            </a:r>
            <a:r>
              <a:rPr lang="en-US" dirty="0" err="1" smtClean="0"/>
              <a:t>Polusi</a:t>
            </a:r>
            <a:endParaRPr lang="en-US" dirty="0"/>
          </a:p>
        </p:txBody>
      </p:sp>
      <p:sp>
        <p:nvSpPr>
          <p:cNvPr id="3" name="Content Placeholder 2"/>
          <p:cNvSpPr>
            <a:spLocks noGrp="1"/>
          </p:cNvSpPr>
          <p:nvPr>
            <p:ph idx="1"/>
          </p:nvPr>
        </p:nvSpPr>
        <p:spPr/>
        <p:txBody>
          <a:bodyPr/>
          <a:lstStyle/>
          <a:p>
            <a:r>
              <a:rPr lang="en-US" sz="2600" dirty="0" smtClean="0"/>
              <a:t>Diagram </a:t>
            </a:r>
            <a:r>
              <a:rPr lang="en-US" sz="2600" dirty="0" err="1" smtClean="0"/>
              <a:t>alur</a:t>
            </a:r>
            <a:r>
              <a:rPr lang="en-US" sz="2600" dirty="0" smtClean="0"/>
              <a:t> </a:t>
            </a:r>
            <a:r>
              <a:rPr lang="en-US" sz="2600" dirty="0" err="1"/>
              <a:t>limbah</a:t>
            </a:r>
            <a:r>
              <a:rPr lang="en-US" sz="2600" dirty="0"/>
              <a:t> </a:t>
            </a:r>
            <a:r>
              <a:rPr lang="en-US" sz="2600" dirty="0" err="1" smtClean="0"/>
              <a:t>tersebut</a:t>
            </a:r>
            <a:r>
              <a:rPr lang="en-US" sz="2600" dirty="0" smtClean="0"/>
              <a:t> </a:t>
            </a:r>
            <a:r>
              <a:rPr lang="en-US" sz="2600" dirty="0" err="1" smtClean="0"/>
              <a:t>harus</a:t>
            </a:r>
            <a:r>
              <a:rPr lang="en-US" sz="2600" dirty="0" smtClean="0"/>
              <a:t> </a:t>
            </a:r>
            <a:r>
              <a:rPr lang="en-US" sz="2600" dirty="0" err="1"/>
              <a:t>menghasilkan</a:t>
            </a:r>
            <a:r>
              <a:rPr lang="en-US" sz="2600" dirty="0"/>
              <a:t> </a:t>
            </a:r>
            <a:r>
              <a:rPr lang="en-US" sz="2600" dirty="0" err="1"/>
              <a:t>keseimbangan</a:t>
            </a:r>
            <a:r>
              <a:rPr lang="en-US" sz="2600" dirty="0"/>
              <a:t> </a:t>
            </a:r>
            <a:r>
              <a:rPr lang="en-US" sz="2600" dirty="0" err="1"/>
              <a:t>massa</a:t>
            </a:r>
            <a:r>
              <a:rPr lang="en-US" sz="2600" dirty="0"/>
              <a:t> yang </a:t>
            </a:r>
            <a:r>
              <a:rPr lang="en-US" sz="2600" dirty="0" err="1"/>
              <a:t>meliputi</a:t>
            </a:r>
            <a:r>
              <a:rPr lang="en-US" sz="2600" dirty="0"/>
              <a:t> </a:t>
            </a:r>
            <a:r>
              <a:rPr lang="en-US" sz="2600" dirty="0" err="1"/>
              <a:t>kajian</a:t>
            </a:r>
            <a:r>
              <a:rPr lang="en-US" sz="2600" dirty="0"/>
              <a:t> </a:t>
            </a:r>
            <a:r>
              <a:rPr lang="en-US" sz="2600" dirty="0" err="1"/>
              <a:t>untuk</a:t>
            </a:r>
            <a:r>
              <a:rPr lang="en-US" sz="2600" dirty="0"/>
              <a:t> input </a:t>
            </a:r>
            <a:r>
              <a:rPr lang="en-US" sz="2600" dirty="0" err="1"/>
              <a:t>dan</a:t>
            </a:r>
            <a:r>
              <a:rPr lang="en-US" sz="2600" dirty="0"/>
              <a:t> output </a:t>
            </a:r>
            <a:r>
              <a:rPr lang="en-US" sz="2600" dirty="0" err="1"/>
              <a:t>dari</a:t>
            </a:r>
            <a:r>
              <a:rPr lang="en-US" sz="2600" dirty="0"/>
              <a:t> </a:t>
            </a:r>
            <a:r>
              <a:rPr lang="en-US" sz="2600" dirty="0" smtClean="0"/>
              <a:t>proses </a:t>
            </a:r>
            <a:r>
              <a:rPr lang="en-US" sz="2600" dirty="0" err="1" smtClean="0"/>
              <a:t>sistem</a:t>
            </a:r>
            <a:r>
              <a:rPr lang="en-US" sz="2600" dirty="0" smtClean="0"/>
              <a:t> </a:t>
            </a:r>
            <a:r>
              <a:rPr lang="en-US" sz="2600" dirty="0" err="1" smtClean="0"/>
              <a:t>operasi</a:t>
            </a:r>
            <a:r>
              <a:rPr lang="en-US" sz="2600" dirty="0" smtClean="0"/>
              <a:t> </a:t>
            </a:r>
            <a:r>
              <a:rPr lang="en-US" sz="2600" dirty="0" err="1" smtClean="0"/>
              <a:t>dan</a:t>
            </a:r>
            <a:r>
              <a:rPr lang="en-US" sz="2600" dirty="0" smtClean="0"/>
              <a:t> </a:t>
            </a:r>
            <a:r>
              <a:rPr lang="en-US" sz="2600" dirty="0" err="1"/>
              <a:t>perlu</a:t>
            </a:r>
            <a:r>
              <a:rPr lang="en-US" sz="2600" dirty="0"/>
              <a:t> </a:t>
            </a:r>
            <a:r>
              <a:rPr lang="en-US" sz="2600" dirty="0" err="1" smtClean="0"/>
              <a:t>menetapkan</a:t>
            </a:r>
            <a:r>
              <a:rPr lang="en-US" sz="2600" dirty="0" smtClean="0"/>
              <a:t> </a:t>
            </a:r>
            <a:r>
              <a:rPr lang="en-US" sz="2600" dirty="0" err="1"/>
              <a:t>dasar</a:t>
            </a:r>
            <a:r>
              <a:rPr lang="en-US" sz="2600" dirty="0"/>
              <a:t> </a:t>
            </a:r>
            <a:r>
              <a:rPr lang="en-US" sz="2600" dirty="0" err="1"/>
              <a:t>untuk</a:t>
            </a:r>
            <a:r>
              <a:rPr lang="en-US" sz="2600" dirty="0"/>
              <a:t> program </a:t>
            </a:r>
            <a:r>
              <a:rPr lang="en-US" sz="2600" dirty="0" err="1"/>
              <a:t>pencegahan</a:t>
            </a:r>
            <a:r>
              <a:rPr lang="en-US" sz="2600" dirty="0"/>
              <a:t> </a:t>
            </a:r>
            <a:r>
              <a:rPr lang="en-US" sz="2600" dirty="0" err="1" smtClean="0"/>
              <a:t>polusi</a:t>
            </a:r>
            <a:r>
              <a:rPr lang="en-US" sz="2600" dirty="0" smtClean="0"/>
              <a:t>.</a:t>
            </a:r>
          </a:p>
          <a:p>
            <a:r>
              <a:rPr lang="en-US" sz="2600" dirty="0" err="1" smtClean="0"/>
              <a:t>Pengembangan</a:t>
            </a:r>
            <a:r>
              <a:rPr lang="en-US" sz="2600" dirty="0" smtClean="0"/>
              <a:t> </a:t>
            </a:r>
            <a:r>
              <a:rPr lang="en-US" sz="2600" dirty="0"/>
              <a:t>diagram </a:t>
            </a:r>
            <a:r>
              <a:rPr lang="en-US" sz="2600" dirty="0" err="1"/>
              <a:t>alir</a:t>
            </a:r>
            <a:r>
              <a:rPr lang="en-US" sz="2600" dirty="0"/>
              <a:t> </a:t>
            </a:r>
            <a:r>
              <a:rPr lang="en-US" sz="2600" dirty="0" err="1"/>
              <a:t>limbah</a:t>
            </a:r>
            <a:r>
              <a:rPr lang="en-US" sz="2600" dirty="0"/>
              <a:t> </a:t>
            </a:r>
            <a:r>
              <a:rPr lang="en-US" sz="2600" dirty="0" err="1"/>
              <a:t>membutuhkan</a:t>
            </a:r>
            <a:r>
              <a:rPr lang="en-US" sz="2600" dirty="0"/>
              <a:t> </a:t>
            </a:r>
            <a:r>
              <a:rPr lang="en-US" sz="2600" dirty="0" err="1"/>
              <a:t>melalui</a:t>
            </a:r>
            <a:r>
              <a:rPr lang="en-US" sz="2600" dirty="0"/>
              <a:t> </a:t>
            </a:r>
            <a:r>
              <a:rPr lang="en-US" sz="2600" dirty="0" err="1"/>
              <a:t>pemahaman</a:t>
            </a:r>
            <a:r>
              <a:rPr lang="en-US" sz="2600" dirty="0"/>
              <a:t> </a:t>
            </a:r>
            <a:r>
              <a:rPr lang="en-US" sz="2600" dirty="0" err="1"/>
              <a:t>tentang</a:t>
            </a:r>
            <a:r>
              <a:rPr lang="en-US" sz="2600" dirty="0"/>
              <a:t> </a:t>
            </a:r>
            <a:r>
              <a:rPr lang="en-US" sz="2600" dirty="0" err="1"/>
              <a:t>rekayasa</a:t>
            </a:r>
            <a:r>
              <a:rPr lang="en-US" sz="2600" dirty="0"/>
              <a:t> </a:t>
            </a:r>
            <a:r>
              <a:rPr lang="en-US" sz="2600" dirty="0" smtClean="0"/>
              <a:t>proses, </a:t>
            </a:r>
            <a:r>
              <a:rPr lang="en-US" sz="2600" dirty="0" err="1" smtClean="0"/>
              <a:t>kimia</a:t>
            </a:r>
            <a:r>
              <a:rPr lang="en-US" sz="2600" dirty="0" smtClean="0"/>
              <a:t>, </a:t>
            </a:r>
            <a:r>
              <a:rPr lang="en-US" sz="2600" dirty="0" err="1"/>
              <a:t>dan</a:t>
            </a:r>
            <a:r>
              <a:rPr lang="en-US" sz="2600" dirty="0"/>
              <a:t> </a:t>
            </a:r>
            <a:r>
              <a:rPr lang="en-US" sz="2600" dirty="0" err="1" smtClean="0"/>
              <a:t>properti</a:t>
            </a:r>
            <a:r>
              <a:rPr lang="en-US" sz="2600" dirty="0" smtClean="0"/>
              <a:t> </a:t>
            </a:r>
            <a:r>
              <a:rPr lang="en-US" sz="2600" dirty="0" err="1" smtClean="0"/>
              <a:t>fisik</a:t>
            </a:r>
            <a:r>
              <a:rPr lang="en-US" sz="2600" dirty="0" smtClean="0"/>
              <a:t> </a:t>
            </a:r>
            <a:r>
              <a:rPr lang="en-US" sz="2600" dirty="0" err="1"/>
              <a:t>bahan</a:t>
            </a:r>
            <a:r>
              <a:rPr lang="en-US" sz="2600" dirty="0"/>
              <a:t> </a:t>
            </a:r>
            <a:r>
              <a:rPr lang="en-US" sz="2600" dirty="0" err="1"/>
              <a:t>produksi</a:t>
            </a:r>
            <a:r>
              <a:rPr lang="en-US" sz="2600" dirty="0"/>
              <a:t> </a:t>
            </a:r>
            <a:r>
              <a:rPr lang="en-US" sz="2600" dirty="0" err="1"/>
              <a:t>dan</a:t>
            </a:r>
            <a:r>
              <a:rPr lang="en-US" sz="2600" dirty="0"/>
              <a:t> </a:t>
            </a:r>
            <a:r>
              <a:rPr lang="en-US" sz="2600" dirty="0" err="1"/>
              <a:t>karakteristik</a:t>
            </a:r>
            <a:r>
              <a:rPr lang="en-US" sz="2600" dirty="0"/>
              <a:t> </a:t>
            </a:r>
            <a:r>
              <a:rPr lang="en-US" sz="2600" dirty="0" smtClean="0"/>
              <a:t>diagram </a:t>
            </a:r>
            <a:r>
              <a:rPr lang="en-US" sz="2600" dirty="0" err="1" smtClean="0"/>
              <a:t>dalam</a:t>
            </a:r>
            <a:r>
              <a:rPr lang="en-US" sz="2600" dirty="0" smtClean="0"/>
              <a:t>  </a:t>
            </a:r>
            <a:r>
              <a:rPr lang="en-US" sz="2600" dirty="0" err="1" smtClean="0"/>
              <a:t>sistem</a:t>
            </a:r>
            <a:r>
              <a:rPr lang="en-US" sz="2600" dirty="0" smtClean="0"/>
              <a:t>.</a:t>
            </a:r>
          </a:p>
          <a:p>
            <a:r>
              <a:rPr lang="en-US" altLang="en-US" sz="2600" dirty="0" err="1">
                <a:cs typeface="Arial" charset="0"/>
              </a:rPr>
              <a:t>Pemilihan</a:t>
            </a:r>
            <a:r>
              <a:rPr lang="en-US" altLang="en-US" sz="2600" dirty="0">
                <a:cs typeface="Arial" charset="0"/>
              </a:rPr>
              <a:t> proses yang </a:t>
            </a:r>
            <a:r>
              <a:rPr lang="en-US" altLang="en-US" sz="2600" dirty="0" err="1">
                <a:cs typeface="Arial" charset="0"/>
              </a:rPr>
              <a:t>sebenarnya</a:t>
            </a:r>
            <a:r>
              <a:rPr lang="en-US" altLang="en-US" sz="2600" dirty="0">
                <a:cs typeface="Arial" charset="0"/>
              </a:rPr>
              <a:t> </a:t>
            </a:r>
            <a:r>
              <a:rPr lang="en-US" altLang="en-US" sz="2600" dirty="0" err="1">
                <a:cs typeface="Arial" charset="0"/>
              </a:rPr>
              <a:t>harus</a:t>
            </a:r>
            <a:r>
              <a:rPr lang="en-US" altLang="en-US" sz="2600" dirty="0">
                <a:cs typeface="Arial" charset="0"/>
              </a:rPr>
              <a:t> </a:t>
            </a:r>
            <a:r>
              <a:rPr lang="en-US" altLang="en-US" sz="2600" dirty="0" err="1">
                <a:cs typeface="Arial" charset="0"/>
              </a:rPr>
              <a:t>mempertimbangkan</a:t>
            </a:r>
            <a:r>
              <a:rPr lang="en-US" altLang="en-US" sz="2600" dirty="0">
                <a:cs typeface="Arial" charset="0"/>
              </a:rPr>
              <a:t> </a:t>
            </a:r>
            <a:r>
              <a:rPr lang="en-US" altLang="en-US" sz="2600" dirty="0" err="1">
                <a:cs typeface="Arial" charset="0"/>
              </a:rPr>
              <a:t>semua</a:t>
            </a:r>
            <a:r>
              <a:rPr lang="en-US" altLang="en-US" sz="2600" dirty="0">
                <a:cs typeface="Arial" charset="0"/>
              </a:rPr>
              <a:t> </a:t>
            </a:r>
            <a:r>
              <a:rPr lang="en-US" altLang="en-US" sz="2600" dirty="0" err="1">
                <a:cs typeface="Arial" charset="0"/>
              </a:rPr>
              <a:t>faktor</a:t>
            </a:r>
            <a:r>
              <a:rPr lang="en-US" altLang="en-US" sz="2600" dirty="0">
                <a:cs typeface="Arial" charset="0"/>
              </a:rPr>
              <a:t> yang </a:t>
            </a:r>
            <a:r>
              <a:rPr lang="en-US" altLang="en-US" sz="2600" dirty="0" err="1">
                <a:cs typeface="Arial" charset="0"/>
              </a:rPr>
              <a:t>sesuai</a:t>
            </a:r>
            <a:r>
              <a:rPr lang="en-US" altLang="en-US" sz="2600" dirty="0">
                <a:cs typeface="Arial" charset="0"/>
              </a:rPr>
              <a:t> </a:t>
            </a:r>
            <a:r>
              <a:rPr lang="en-US" altLang="en-US" sz="2600" dirty="0" err="1">
                <a:cs typeface="Arial" charset="0"/>
              </a:rPr>
              <a:t>dengan</a:t>
            </a:r>
            <a:r>
              <a:rPr lang="en-US" altLang="en-US" sz="2600" dirty="0">
                <a:cs typeface="Arial" charset="0"/>
              </a:rPr>
              <a:t> </a:t>
            </a:r>
            <a:r>
              <a:rPr lang="en-US" altLang="en-US" sz="2600" dirty="0" err="1">
                <a:cs typeface="Arial" charset="0"/>
              </a:rPr>
              <a:t>tujuan</a:t>
            </a:r>
            <a:r>
              <a:rPr lang="en-US" altLang="en-US" sz="2600" dirty="0">
                <a:cs typeface="Arial" charset="0"/>
              </a:rPr>
              <a:t> program </a:t>
            </a:r>
            <a:r>
              <a:rPr lang="en-US" altLang="en-US" sz="2600" dirty="0" err="1">
                <a:cs typeface="Arial" charset="0"/>
              </a:rPr>
              <a:t>secara</a:t>
            </a:r>
            <a:r>
              <a:rPr lang="en-US" altLang="en-US" sz="2600" dirty="0">
                <a:cs typeface="Arial" charset="0"/>
              </a:rPr>
              <a:t> </a:t>
            </a:r>
            <a:r>
              <a:rPr lang="en-US" altLang="en-US" sz="2600" dirty="0" err="1">
                <a:cs typeface="Arial" charset="0"/>
              </a:rPr>
              <a:t>keseluruhan</a:t>
            </a:r>
            <a:r>
              <a:rPr lang="en-US" altLang="en-US" sz="2600" dirty="0">
                <a:cs typeface="Arial" charset="0"/>
              </a:rPr>
              <a:t>.</a:t>
            </a:r>
          </a:p>
          <a:p>
            <a:endParaRPr lang="en-US" altLang="en-US" sz="2600" dirty="0">
              <a:cs typeface="Arial" charset="0"/>
            </a:endParaRPr>
          </a:p>
          <a:p>
            <a:endParaRPr lang="en-US" sz="2600" dirty="0"/>
          </a:p>
          <a:p>
            <a:endParaRPr lang="en-US" sz="2600" dirty="0"/>
          </a:p>
        </p:txBody>
      </p:sp>
    </p:spTree>
    <p:extLst>
      <p:ext uri="{BB962C8B-B14F-4D97-AF65-F5344CB8AC3E}">
        <p14:creationId xmlns:p14="http://schemas.microsoft.com/office/powerpoint/2010/main" val="18282857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d-ID" dirty="0" smtClean="0"/>
              <a:t>Plant Processes </a:t>
            </a:r>
            <a:endParaRPr lang="id-ID" dirty="0"/>
          </a:p>
        </p:txBody>
      </p:sp>
      <p:sp>
        <p:nvSpPr>
          <p:cNvPr id="3" name="Content Placeholder 2"/>
          <p:cNvSpPr>
            <a:spLocks noGrp="1"/>
          </p:cNvSpPr>
          <p:nvPr>
            <p:ph idx="1"/>
          </p:nvPr>
        </p:nvSpPr>
        <p:spPr/>
        <p:txBody>
          <a:bodyPr>
            <a:normAutofit/>
          </a:bodyPr>
          <a:lstStyle/>
          <a:p>
            <a:r>
              <a:rPr lang="id-ID" dirty="0" smtClean="0"/>
              <a:t>Plant processes maksudnya adalah pembangunan suatu pembangkit energi atau bisa juga pembangunan suatu pabrik.</a:t>
            </a:r>
          </a:p>
          <a:p>
            <a:r>
              <a:rPr lang="id-ID" dirty="0" smtClean="0"/>
              <a:t>Dalam membangun suatu pabrik sangat disarankan untuk mengkritisi potensi dari limbah yang dihasilkan dari pembangunan</a:t>
            </a:r>
            <a:r>
              <a:rPr lang="en-US" dirty="0" smtClean="0"/>
              <a:t> </a:t>
            </a:r>
            <a:r>
              <a:rPr lang="id-ID" dirty="0" smtClean="0"/>
              <a:t>plant processes tersebut. </a:t>
            </a:r>
          </a:p>
        </p:txBody>
      </p:sp>
      <p:pic>
        <p:nvPicPr>
          <p:cNvPr id="2050" name="Picture 2" descr="http://www.indonesiainfrastructurenews.com/wp-content/uploads/2012/03/pabrik-semen-kupang-kupang.jpg"/>
          <p:cNvPicPr>
            <a:picLocks noChangeAspect="1" noChangeArrowheads="1"/>
          </p:cNvPicPr>
          <p:nvPr/>
        </p:nvPicPr>
        <p:blipFill>
          <a:blip r:embed="rId2"/>
          <a:srcRect/>
          <a:stretch>
            <a:fillRect/>
          </a:stretch>
        </p:blipFill>
        <p:spPr bwMode="auto">
          <a:xfrm>
            <a:off x="6499211" y="4750434"/>
            <a:ext cx="2644789" cy="2107566"/>
          </a:xfrm>
          <a:prstGeom prst="rect">
            <a:avLst/>
          </a:prstGeom>
          <a:noFill/>
        </p:spPr>
      </p:pic>
    </p:spTree>
    <p:extLst>
      <p:ext uri="{BB962C8B-B14F-4D97-AF65-F5344CB8AC3E}">
        <p14:creationId xmlns:p14="http://schemas.microsoft.com/office/powerpoint/2010/main" val="17137114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5824" y="-152400"/>
            <a:ext cx="8229600" cy="1143000"/>
          </a:xfrm>
        </p:spPr>
        <p:txBody>
          <a:bodyPr/>
          <a:lstStyle/>
          <a:p>
            <a:r>
              <a:rPr lang="id-ID" dirty="0" smtClean="0"/>
              <a:t>Plant Processes </a:t>
            </a:r>
            <a:endParaRPr lang="id-ID" dirty="0"/>
          </a:p>
        </p:txBody>
      </p:sp>
      <p:sp>
        <p:nvSpPr>
          <p:cNvPr id="3" name="Content Placeholder 2"/>
          <p:cNvSpPr>
            <a:spLocks noGrp="1"/>
          </p:cNvSpPr>
          <p:nvPr>
            <p:ph sz="quarter" idx="1"/>
          </p:nvPr>
        </p:nvSpPr>
        <p:spPr>
          <a:xfrm>
            <a:off x="425824" y="914400"/>
            <a:ext cx="8229600" cy="4525963"/>
          </a:xfrm>
        </p:spPr>
        <p:txBody>
          <a:bodyPr>
            <a:noAutofit/>
          </a:bodyPr>
          <a:lstStyle/>
          <a:p>
            <a:pPr algn="just">
              <a:lnSpc>
                <a:spcPct val="120000"/>
              </a:lnSpc>
            </a:pPr>
            <a:r>
              <a:rPr lang="id-ID" sz="1800" dirty="0"/>
              <a:t>Contohnya proses pembuatan amonia</a:t>
            </a:r>
          </a:p>
          <a:p>
            <a:pPr algn="just">
              <a:lnSpc>
                <a:spcPct val="120000"/>
              </a:lnSpc>
            </a:pPr>
            <a:r>
              <a:rPr lang="id-ID" sz="1800" dirty="0"/>
              <a:t>Limbah yang dihasilkan : </a:t>
            </a:r>
          </a:p>
          <a:p>
            <a:pPr lvl="1" algn="just">
              <a:lnSpc>
                <a:spcPct val="120000"/>
              </a:lnSpc>
            </a:pPr>
            <a:r>
              <a:rPr lang="id-ID" sz="1800" dirty="0"/>
              <a:t>Spent nickel, iron oxide, chromium oxide, and copper catalyst</a:t>
            </a:r>
          </a:p>
          <a:p>
            <a:pPr algn="just">
              <a:lnSpc>
                <a:spcPct val="120000"/>
              </a:lnSpc>
            </a:pPr>
            <a:r>
              <a:rPr lang="id-ID" sz="1800" dirty="0"/>
              <a:t>Tingkat bahaya katalis dapat diperoleh melalui MSDS. Namun perlu dipahami bahwa informasi tersebut bukan untuk spent katalis, yang mungkin memiliki property bahaya berbeda dibanding dengan katalis aslinya. Pengujian spent katalis dapat meliputi komposisi spent katalis dan potensi bahayanya. Secara umum, para pengguna katalis perlu memperhatikan hal-hal berikut sebelum spent katalis dihasilkan dan dibuang:</a:t>
            </a:r>
          </a:p>
          <a:p>
            <a:pPr algn="just">
              <a:lnSpc>
                <a:spcPct val="120000"/>
              </a:lnSpc>
              <a:buNone/>
            </a:pPr>
            <a:r>
              <a:rPr lang="id-ID" sz="1800" dirty="0"/>
              <a:t>•         Komposisi spent katalis</a:t>
            </a:r>
          </a:p>
          <a:p>
            <a:pPr algn="just">
              <a:lnSpc>
                <a:spcPct val="120000"/>
              </a:lnSpc>
              <a:buNone/>
            </a:pPr>
            <a:r>
              <a:rPr lang="id-ID" sz="1800" dirty="0"/>
              <a:t>•         Bagaimana perlakuan sebelum dan ketika dibuang?</a:t>
            </a:r>
          </a:p>
          <a:p>
            <a:pPr algn="just">
              <a:lnSpc>
                <a:spcPct val="120000"/>
              </a:lnSpc>
              <a:buNone/>
            </a:pPr>
            <a:r>
              <a:rPr lang="id-ID" sz="1800" dirty="0"/>
              <a:t>•         Apakah katalis terkontaminasi dalam penggunaannya?</a:t>
            </a:r>
          </a:p>
          <a:p>
            <a:pPr algn="just">
              <a:lnSpc>
                <a:spcPct val="120000"/>
              </a:lnSpc>
              <a:buNone/>
            </a:pPr>
            <a:r>
              <a:rPr lang="id-ID" sz="1800" dirty="0"/>
              <a:t>•         Perkiraan karakteristik kimia-fisika spent katalis?</a:t>
            </a:r>
          </a:p>
          <a:p>
            <a:pPr algn="just">
              <a:lnSpc>
                <a:spcPct val="120000"/>
              </a:lnSpc>
              <a:buNone/>
            </a:pPr>
            <a:r>
              <a:rPr lang="id-ID" sz="1800" dirty="0"/>
              <a:t>•         Apakah spent katalis memiliki potensi bahaya?</a:t>
            </a:r>
          </a:p>
          <a:p>
            <a:pPr algn="just">
              <a:lnSpc>
                <a:spcPct val="120000"/>
              </a:lnSpc>
              <a:buNone/>
            </a:pPr>
            <a:r>
              <a:rPr lang="id-ID" sz="1800" dirty="0"/>
              <a:t>•         Bagaimana spent katalis dikelompokan, dikemas, ditandai, disimpan dan diangkut setelah dihasilkan?</a:t>
            </a:r>
          </a:p>
          <a:p>
            <a:pPr algn="just">
              <a:lnSpc>
                <a:spcPct val="120000"/>
              </a:lnSpc>
            </a:pPr>
            <a:endParaRPr lang="id-ID" sz="1800" dirty="0"/>
          </a:p>
        </p:txBody>
      </p:sp>
    </p:spTree>
    <p:extLst>
      <p:ext uri="{BB962C8B-B14F-4D97-AF65-F5344CB8AC3E}">
        <p14:creationId xmlns:p14="http://schemas.microsoft.com/office/powerpoint/2010/main" val="17763549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d-ID" dirty="0" smtClean="0"/>
              <a:t>Plant Processes</a:t>
            </a:r>
            <a:endParaRPr lang="id-ID" dirty="0"/>
          </a:p>
        </p:txBody>
      </p:sp>
      <p:sp>
        <p:nvSpPr>
          <p:cNvPr id="3" name="Content Placeholder 2"/>
          <p:cNvSpPr>
            <a:spLocks noGrp="1"/>
          </p:cNvSpPr>
          <p:nvPr>
            <p:ph sz="quarter" idx="1"/>
          </p:nvPr>
        </p:nvSpPr>
        <p:spPr/>
        <p:txBody>
          <a:bodyPr/>
          <a:lstStyle/>
          <a:p>
            <a:r>
              <a:rPr lang="id-ID" dirty="0" smtClean="0"/>
              <a:t>Dengan mengkritisi setiap segment dari plant processes, maka kita dapat mengurangi atau mencegah limbah yang dapat dihasilkan dari plant proccesses ini.</a:t>
            </a:r>
          </a:p>
          <a:p>
            <a:endParaRPr lang="id-ID" dirty="0"/>
          </a:p>
        </p:txBody>
      </p:sp>
    </p:spTree>
    <p:extLst>
      <p:ext uri="{BB962C8B-B14F-4D97-AF65-F5344CB8AC3E}">
        <p14:creationId xmlns:p14="http://schemas.microsoft.com/office/powerpoint/2010/main" val="275741173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271" y="304800"/>
            <a:ext cx="8229600" cy="628650"/>
          </a:xfrm>
        </p:spPr>
        <p:txBody>
          <a:bodyPr/>
          <a:lstStyle/>
          <a:p>
            <a:r>
              <a:rPr lang="en-US" dirty="0" err="1" smtClean="0"/>
              <a:t>Konsep</a:t>
            </a:r>
            <a:r>
              <a:rPr lang="en-US" dirty="0" smtClean="0"/>
              <a:t> </a:t>
            </a:r>
            <a:r>
              <a:rPr lang="en-US" dirty="0" err="1" smtClean="0"/>
              <a:t>dalam</a:t>
            </a:r>
            <a:r>
              <a:rPr lang="en-US" dirty="0" smtClean="0"/>
              <a:t> </a:t>
            </a:r>
            <a:r>
              <a:rPr lang="en-US" dirty="0" err="1" smtClean="0"/>
              <a:t>Merancang</a:t>
            </a:r>
            <a:r>
              <a:rPr lang="en-US" dirty="0" smtClean="0"/>
              <a:t> </a:t>
            </a:r>
            <a:r>
              <a:rPr lang="en-US" dirty="0" err="1" smtClean="0"/>
              <a:t>Pabrik</a:t>
            </a:r>
            <a:endParaRPr lang="en-US" dirty="0"/>
          </a:p>
        </p:txBody>
      </p:sp>
      <p:sp>
        <p:nvSpPr>
          <p:cNvPr id="23" name="Content Placeholder 22"/>
          <p:cNvSpPr>
            <a:spLocks noGrp="1"/>
          </p:cNvSpPr>
          <p:nvPr>
            <p:ph sz="quarter" idx="1"/>
          </p:nvPr>
        </p:nvSpPr>
        <p:spPr>
          <a:xfrm>
            <a:off x="439271" y="1066800"/>
            <a:ext cx="8229600" cy="3703320"/>
          </a:xfrm>
        </p:spPr>
        <p:txBody>
          <a:bodyPr>
            <a:noAutofit/>
          </a:bodyPr>
          <a:lstStyle/>
          <a:p>
            <a:pPr marL="0" indent="0">
              <a:buNone/>
            </a:pPr>
            <a:r>
              <a:rPr lang="en-US" sz="2000" dirty="0"/>
              <a:t>1. Material Procurement : </a:t>
            </a:r>
            <a:r>
              <a:rPr lang="en-US" sz="2000" dirty="0" err="1"/>
              <a:t>meliputi</a:t>
            </a:r>
            <a:r>
              <a:rPr lang="en-US" sz="2000" dirty="0"/>
              <a:t> </a:t>
            </a:r>
            <a:r>
              <a:rPr lang="en-US" sz="2000" dirty="0" err="1"/>
              <a:t>pemilihan</a:t>
            </a:r>
            <a:r>
              <a:rPr lang="en-US" sz="2000" dirty="0"/>
              <a:t> </a:t>
            </a:r>
            <a:r>
              <a:rPr lang="en-US" sz="2000" dirty="0" err="1"/>
              <a:t>bahan</a:t>
            </a:r>
            <a:endParaRPr lang="en-US" sz="2000" dirty="0"/>
          </a:p>
          <a:p>
            <a:pPr marL="0" indent="0">
              <a:buNone/>
            </a:pPr>
            <a:r>
              <a:rPr lang="en-US" sz="2000" dirty="0"/>
              <a:t>	- </a:t>
            </a:r>
            <a:r>
              <a:rPr lang="en-US" sz="2000" dirty="0" err="1"/>
              <a:t>Bahan</a:t>
            </a:r>
            <a:r>
              <a:rPr lang="en-US" sz="2000" dirty="0"/>
              <a:t> yang </a:t>
            </a:r>
            <a:r>
              <a:rPr lang="en-US" sz="2000" dirty="0" err="1"/>
              <a:t>aman</a:t>
            </a:r>
            <a:r>
              <a:rPr lang="en-US" sz="2000" dirty="0"/>
              <a:t>, </a:t>
            </a:r>
            <a:r>
              <a:rPr lang="en-US" sz="2000" dirty="0" err="1"/>
              <a:t>tidak</a:t>
            </a:r>
            <a:r>
              <a:rPr lang="en-US" sz="2000" dirty="0"/>
              <a:t> </a:t>
            </a:r>
            <a:r>
              <a:rPr lang="en-US" sz="2000" dirty="0" err="1"/>
              <a:t>beracun</a:t>
            </a:r>
            <a:endParaRPr lang="en-US" sz="2000" dirty="0"/>
          </a:p>
          <a:p>
            <a:pPr marL="0" indent="0">
              <a:buNone/>
            </a:pPr>
            <a:r>
              <a:rPr lang="en-US" sz="2000" dirty="0"/>
              <a:t>	- Ramah </a:t>
            </a:r>
            <a:r>
              <a:rPr lang="en-US" sz="2000" dirty="0" err="1"/>
              <a:t>lingkungan</a:t>
            </a:r>
            <a:endParaRPr lang="en-US" sz="2000" dirty="0"/>
          </a:p>
          <a:p>
            <a:pPr marL="0" indent="0">
              <a:buNone/>
            </a:pPr>
            <a:r>
              <a:rPr lang="en-US" sz="2000" dirty="0"/>
              <a:t>	- </a:t>
            </a:r>
            <a:r>
              <a:rPr lang="en-US" sz="2000" dirty="0" err="1"/>
              <a:t>efektif</a:t>
            </a:r>
            <a:r>
              <a:rPr lang="en-US" sz="2000" dirty="0"/>
              <a:t>, </a:t>
            </a:r>
            <a:r>
              <a:rPr lang="en-US" sz="2000" dirty="0" err="1"/>
              <a:t>tidak</a:t>
            </a:r>
            <a:r>
              <a:rPr lang="en-US" sz="2000" dirty="0"/>
              <a:t> </a:t>
            </a:r>
            <a:r>
              <a:rPr lang="en-US" sz="2000" dirty="0" err="1"/>
              <a:t>menimbulkan</a:t>
            </a:r>
            <a:r>
              <a:rPr lang="en-US" sz="2000" dirty="0"/>
              <a:t> </a:t>
            </a:r>
            <a:r>
              <a:rPr lang="en-US" sz="2000" dirty="0" err="1"/>
              <a:t>reaksi</a:t>
            </a:r>
            <a:r>
              <a:rPr lang="en-US" sz="2000" dirty="0"/>
              <a:t> </a:t>
            </a:r>
            <a:r>
              <a:rPr lang="en-US" sz="2000" dirty="0" err="1"/>
              <a:t>samping</a:t>
            </a:r>
            <a:endParaRPr lang="en-US" sz="2000" dirty="0"/>
          </a:p>
          <a:p>
            <a:pPr marL="0" indent="0">
              <a:buNone/>
            </a:pPr>
            <a:r>
              <a:rPr lang="en-US" sz="2000" dirty="0"/>
              <a:t>2. Material Utilization : </a:t>
            </a:r>
            <a:r>
              <a:rPr lang="en-US" sz="2000" dirty="0" err="1"/>
              <a:t>Pemilihan</a:t>
            </a:r>
            <a:r>
              <a:rPr lang="en-US" sz="2000" dirty="0"/>
              <a:t> proses </a:t>
            </a:r>
            <a:r>
              <a:rPr lang="en-US" sz="2000" dirty="0" err="1"/>
              <a:t>dan</a:t>
            </a:r>
            <a:r>
              <a:rPr lang="en-US" sz="2000" dirty="0"/>
              <a:t> </a:t>
            </a:r>
            <a:r>
              <a:rPr lang="en-US" sz="2000" dirty="0" err="1"/>
              <a:t>teknologi</a:t>
            </a:r>
            <a:endParaRPr lang="en-US" sz="2000" dirty="0"/>
          </a:p>
          <a:p>
            <a:pPr marL="685800" indent="-685800">
              <a:buNone/>
            </a:pPr>
            <a:r>
              <a:rPr lang="en-US" sz="2000" dirty="0"/>
              <a:t>	- Proses yang </a:t>
            </a:r>
            <a:r>
              <a:rPr lang="en-US" sz="2000" dirty="0" err="1"/>
              <a:t>tidak</a:t>
            </a:r>
            <a:r>
              <a:rPr lang="en-US" sz="2000" dirty="0"/>
              <a:t> </a:t>
            </a:r>
            <a:r>
              <a:rPr lang="en-US" sz="2000" dirty="0" err="1"/>
              <a:t>menghasilkan</a:t>
            </a:r>
            <a:r>
              <a:rPr lang="en-US" sz="2000" dirty="0"/>
              <a:t> </a:t>
            </a:r>
            <a:r>
              <a:rPr lang="en-US" sz="2000" dirty="0" err="1"/>
              <a:t>limbah</a:t>
            </a:r>
            <a:r>
              <a:rPr lang="en-US" sz="2000" dirty="0"/>
              <a:t> </a:t>
            </a:r>
            <a:r>
              <a:rPr lang="en-US" sz="2000" dirty="0" err="1"/>
              <a:t>atau</a:t>
            </a:r>
            <a:r>
              <a:rPr lang="en-US" sz="2000" dirty="0"/>
              <a:t> </a:t>
            </a:r>
            <a:r>
              <a:rPr lang="en-US" sz="2000" dirty="0" err="1"/>
              <a:t>menghasilkan</a:t>
            </a:r>
            <a:r>
              <a:rPr lang="en-US" sz="2000" dirty="0"/>
              <a:t> </a:t>
            </a:r>
            <a:r>
              <a:rPr lang="en-US" sz="2000" dirty="0" err="1"/>
              <a:t>limbah</a:t>
            </a:r>
            <a:r>
              <a:rPr lang="en-US" sz="2000" dirty="0"/>
              <a:t>  paling </a:t>
            </a:r>
            <a:r>
              <a:rPr lang="en-US" sz="2000" dirty="0" err="1"/>
              <a:t>sedikit</a:t>
            </a:r>
            <a:endParaRPr lang="en-US" sz="2000" dirty="0"/>
          </a:p>
          <a:p>
            <a:pPr marL="685800" indent="-685800">
              <a:buNone/>
            </a:pPr>
            <a:r>
              <a:rPr lang="en-US" sz="2000" dirty="0"/>
              <a:t>	- </a:t>
            </a:r>
            <a:r>
              <a:rPr lang="en-US" sz="2000" dirty="0" err="1"/>
              <a:t>Teknologi</a:t>
            </a:r>
            <a:r>
              <a:rPr lang="en-US" sz="2000" dirty="0"/>
              <a:t> yang paling </a:t>
            </a:r>
            <a:r>
              <a:rPr lang="en-US" sz="2000" dirty="0" err="1"/>
              <a:t>aman</a:t>
            </a:r>
            <a:r>
              <a:rPr lang="en-US" sz="2000" dirty="0"/>
              <a:t> </a:t>
            </a:r>
            <a:r>
              <a:rPr lang="en-US" sz="2000" dirty="0" err="1"/>
              <a:t>dan</a:t>
            </a:r>
            <a:r>
              <a:rPr lang="en-US" sz="2000" dirty="0"/>
              <a:t> </a:t>
            </a:r>
            <a:r>
              <a:rPr lang="en-US" sz="2000" dirty="0" err="1"/>
              <a:t>ramah</a:t>
            </a:r>
            <a:r>
              <a:rPr lang="en-US" sz="2000" dirty="0"/>
              <a:t> </a:t>
            </a:r>
            <a:r>
              <a:rPr lang="en-US" sz="2000" dirty="0" err="1"/>
              <a:t>lingkungan</a:t>
            </a:r>
            <a:r>
              <a:rPr lang="en-US" sz="2000" dirty="0"/>
              <a:t>.</a:t>
            </a:r>
          </a:p>
          <a:p>
            <a:pPr marL="685800" indent="-685800">
              <a:buNone/>
            </a:pPr>
            <a:r>
              <a:rPr lang="en-US" sz="2000" dirty="0"/>
              <a:t>	- </a:t>
            </a:r>
            <a:r>
              <a:rPr lang="en-US" sz="2000" dirty="0" err="1"/>
              <a:t>Dapat</a:t>
            </a:r>
            <a:r>
              <a:rPr lang="en-US" sz="2000" dirty="0"/>
              <a:t> </a:t>
            </a:r>
            <a:r>
              <a:rPr lang="en-US" sz="2000" dirty="0" err="1"/>
              <a:t>diprediksi</a:t>
            </a:r>
            <a:r>
              <a:rPr lang="en-US" sz="2000" dirty="0"/>
              <a:t> </a:t>
            </a:r>
            <a:r>
              <a:rPr lang="en-US" sz="2000" dirty="0" err="1"/>
              <a:t>limbah</a:t>
            </a:r>
            <a:r>
              <a:rPr lang="en-US" sz="2000" dirty="0"/>
              <a:t> yang </a:t>
            </a:r>
            <a:r>
              <a:rPr lang="en-US" sz="2000" dirty="0" err="1"/>
              <a:t>dihasilkan</a:t>
            </a:r>
            <a:endParaRPr lang="en-US" sz="2000" dirty="0"/>
          </a:p>
          <a:p>
            <a:pPr marL="685800" indent="-685800">
              <a:buNone/>
            </a:pPr>
            <a:r>
              <a:rPr lang="en-US" sz="2000" dirty="0"/>
              <a:t>3. Waste </a:t>
            </a:r>
            <a:r>
              <a:rPr lang="en-US" sz="2000" dirty="0" err="1"/>
              <a:t>Acccumulation</a:t>
            </a:r>
            <a:r>
              <a:rPr lang="en-US" sz="2000" dirty="0"/>
              <a:t> : </a:t>
            </a:r>
            <a:r>
              <a:rPr lang="en-US" sz="2000" dirty="0" err="1"/>
              <a:t>Pengumpulan</a:t>
            </a:r>
            <a:r>
              <a:rPr lang="en-US" sz="2000" dirty="0"/>
              <a:t> </a:t>
            </a:r>
            <a:r>
              <a:rPr lang="en-US" sz="2000" dirty="0" err="1"/>
              <a:t>dan</a:t>
            </a:r>
            <a:r>
              <a:rPr lang="en-US" sz="2000" dirty="0"/>
              <a:t> </a:t>
            </a:r>
            <a:r>
              <a:rPr lang="en-US" sz="2000" dirty="0" err="1"/>
              <a:t>pemilahan</a:t>
            </a:r>
            <a:endParaRPr lang="en-US" sz="2000" dirty="0"/>
          </a:p>
          <a:p>
            <a:pPr marL="685800" indent="-685800">
              <a:buNone/>
            </a:pPr>
            <a:r>
              <a:rPr lang="en-US" sz="2000" dirty="0"/>
              <a:t>	- </a:t>
            </a:r>
            <a:r>
              <a:rPr lang="en-US" sz="2000" dirty="0" err="1"/>
              <a:t>Menentukan</a:t>
            </a:r>
            <a:r>
              <a:rPr lang="en-US" sz="2000" dirty="0"/>
              <a:t> </a:t>
            </a:r>
            <a:r>
              <a:rPr lang="en-US" sz="2000" dirty="0" err="1"/>
              <a:t>dan</a:t>
            </a:r>
            <a:r>
              <a:rPr lang="en-US" sz="2000" dirty="0"/>
              <a:t> </a:t>
            </a:r>
            <a:r>
              <a:rPr lang="en-US" sz="2000" dirty="0" err="1"/>
              <a:t>memilah</a:t>
            </a:r>
            <a:r>
              <a:rPr lang="en-US" sz="2000" dirty="0"/>
              <a:t> </a:t>
            </a:r>
            <a:r>
              <a:rPr lang="en-US" sz="2000" dirty="0" err="1"/>
              <a:t>limbah</a:t>
            </a:r>
            <a:r>
              <a:rPr lang="en-US" sz="2000" dirty="0"/>
              <a:t> yang recycle, reuse, recovery, </a:t>
            </a:r>
            <a:r>
              <a:rPr lang="en-US" sz="2000" dirty="0" err="1"/>
              <a:t>dan</a:t>
            </a:r>
            <a:r>
              <a:rPr lang="en-US" sz="2000" dirty="0"/>
              <a:t> </a:t>
            </a:r>
            <a:r>
              <a:rPr lang="en-US" sz="2000" dirty="0" err="1"/>
              <a:t>tidak</a:t>
            </a:r>
            <a:r>
              <a:rPr lang="en-US" sz="2000" dirty="0"/>
              <a:t> </a:t>
            </a:r>
            <a:r>
              <a:rPr lang="en-US" sz="2000" dirty="0" err="1"/>
              <a:t>digunakan</a:t>
            </a:r>
            <a:r>
              <a:rPr lang="en-US" sz="2000" dirty="0"/>
              <a:t> </a:t>
            </a:r>
            <a:r>
              <a:rPr lang="en-US" sz="2000" dirty="0" err="1"/>
              <a:t>kembali</a:t>
            </a:r>
            <a:r>
              <a:rPr lang="en-US" sz="2000" dirty="0"/>
              <a:t>.</a:t>
            </a:r>
          </a:p>
          <a:p>
            <a:pPr marL="0" indent="0">
              <a:buNone/>
            </a:pPr>
            <a:r>
              <a:rPr lang="en-US" sz="2000" dirty="0"/>
              <a:t>4. Waste Management :</a:t>
            </a:r>
          </a:p>
          <a:p>
            <a:pPr marL="0" indent="0">
              <a:buNone/>
            </a:pPr>
            <a:r>
              <a:rPr lang="en-US" sz="2000" dirty="0"/>
              <a:t>	- </a:t>
            </a:r>
            <a:r>
              <a:rPr lang="en-US" sz="2000" dirty="0" err="1"/>
              <a:t>Menentukan</a:t>
            </a:r>
            <a:r>
              <a:rPr lang="en-US" sz="2000" dirty="0"/>
              <a:t> </a:t>
            </a:r>
            <a:r>
              <a:rPr lang="en-US" sz="2000" dirty="0" err="1"/>
              <a:t>limbah</a:t>
            </a:r>
            <a:r>
              <a:rPr lang="en-US" sz="2000" dirty="0"/>
              <a:t> yang </a:t>
            </a:r>
            <a:r>
              <a:rPr lang="en-US" sz="2000" dirty="0" err="1"/>
              <a:t>bisa</a:t>
            </a:r>
            <a:r>
              <a:rPr lang="en-US" sz="2000" dirty="0"/>
              <a:t> </a:t>
            </a:r>
            <a:r>
              <a:rPr lang="en-US" sz="2000" dirty="0" err="1"/>
              <a:t>langsung</a:t>
            </a:r>
            <a:r>
              <a:rPr lang="en-US" sz="2000" dirty="0"/>
              <a:t> </a:t>
            </a:r>
            <a:r>
              <a:rPr lang="en-US" sz="2000" dirty="0" err="1"/>
              <a:t>dibuang</a:t>
            </a:r>
            <a:r>
              <a:rPr lang="en-US" sz="2000" dirty="0"/>
              <a:t>  </a:t>
            </a:r>
            <a:r>
              <a:rPr lang="en-US" sz="2000" dirty="0" err="1"/>
              <a:t>dan</a:t>
            </a:r>
            <a:r>
              <a:rPr lang="en-US" sz="2000" dirty="0"/>
              <a:t>  </a:t>
            </a:r>
            <a:r>
              <a:rPr lang="en-US" sz="2000" dirty="0" err="1"/>
              <a:t>harus</a:t>
            </a:r>
            <a:r>
              <a:rPr lang="en-US" sz="2000" dirty="0"/>
              <a:t>  </a:t>
            </a:r>
            <a:r>
              <a:rPr lang="en-US" sz="2000" dirty="0" err="1"/>
              <a:t>ditreatment</a:t>
            </a:r>
            <a:r>
              <a:rPr lang="en-US" sz="2000" dirty="0"/>
              <a:t>.</a:t>
            </a:r>
          </a:p>
          <a:p>
            <a:pPr marL="0" indent="0">
              <a:buNone/>
            </a:pPr>
            <a:r>
              <a:rPr lang="en-US" sz="2000" dirty="0"/>
              <a:t>	- </a:t>
            </a:r>
            <a:r>
              <a:rPr lang="en-US" sz="2000" dirty="0" err="1"/>
              <a:t>Menentukan</a:t>
            </a:r>
            <a:r>
              <a:rPr lang="en-US" sz="2000" dirty="0"/>
              <a:t> treatment </a:t>
            </a:r>
            <a:r>
              <a:rPr lang="en-US" sz="2000" dirty="0" err="1"/>
              <a:t>untuk</a:t>
            </a:r>
            <a:r>
              <a:rPr lang="en-US" sz="2000" dirty="0"/>
              <a:t> </a:t>
            </a:r>
            <a:r>
              <a:rPr lang="en-US" sz="2000" dirty="0" err="1"/>
              <a:t>setiap</a:t>
            </a:r>
            <a:r>
              <a:rPr lang="en-US" sz="2000" dirty="0"/>
              <a:t> </a:t>
            </a:r>
            <a:r>
              <a:rPr lang="en-US" sz="2000" dirty="0" err="1"/>
              <a:t>jenis</a:t>
            </a:r>
            <a:r>
              <a:rPr lang="en-US" sz="2000" dirty="0"/>
              <a:t> </a:t>
            </a:r>
            <a:r>
              <a:rPr lang="en-US" sz="2000" dirty="0" err="1"/>
              <a:t>limbah</a:t>
            </a:r>
            <a:r>
              <a:rPr lang="en-US" sz="2000" dirty="0"/>
              <a:t>.</a:t>
            </a:r>
          </a:p>
          <a:p>
            <a:pPr marL="685800" indent="-685800">
              <a:buNone/>
            </a:pPr>
            <a:endParaRPr lang="en-US" sz="2000" dirty="0"/>
          </a:p>
        </p:txBody>
      </p:sp>
    </p:spTree>
    <p:extLst>
      <p:ext uri="{BB962C8B-B14F-4D97-AF65-F5344CB8AC3E}">
        <p14:creationId xmlns:p14="http://schemas.microsoft.com/office/powerpoint/2010/main" val="38471418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10"/>
          </p:nvPr>
        </p:nvSpPr>
        <p:spPr/>
        <p:txBody>
          <a:bodyPr/>
          <a:lstStyle/>
          <a:p>
            <a:fld id="{50FD3E31-6AC6-428C-BA24-E7F77CCEB47A}" type="slidenum">
              <a:rPr lang="en-US"/>
              <a:pPr/>
              <a:t>2</a:t>
            </a:fld>
            <a:endParaRPr lang="en-US"/>
          </a:p>
        </p:txBody>
      </p:sp>
      <p:sp>
        <p:nvSpPr>
          <p:cNvPr id="531458" name="Rectangle 1026"/>
          <p:cNvSpPr>
            <a:spLocks noGrp="1" noChangeArrowheads="1"/>
          </p:cNvSpPr>
          <p:nvPr>
            <p:ph type="title"/>
          </p:nvPr>
        </p:nvSpPr>
        <p:spPr>
          <a:xfrm>
            <a:off x="0" y="0"/>
            <a:ext cx="9144000" cy="1219200"/>
          </a:xfrm>
        </p:spPr>
        <p:txBody>
          <a:bodyPr/>
          <a:lstStyle/>
          <a:p>
            <a:r>
              <a:rPr lang="en-GB" dirty="0" err="1" smtClean="0"/>
              <a:t>Materi</a:t>
            </a:r>
            <a:r>
              <a:rPr lang="en-GB" dirty="0" smtClean="0"/>
              <a:t> </a:t>
            </a:r>
            <a:r>
              <a:rPr lang="en-GB" dirty="0" err="1" smtClean="0"/>
              <a:t>kuliah</a:t>
            </a:r>
            <a:endParaRPr lang="en-GB" dirty="0"/>
          </a:p>
        </p:txBody>
      </p:sp>
      <p:sp>
        <p:nvSpPr>
          <p:cNvPr id="531459" name="Rectangle 1027"/>
          <p:cNvSpPr>
            <a:spLocks noGrp="1" noChangeArrowheads="1"/>
          </p:cNvSpPr>
          <p:nvPr>
            <p:ph type="body" idx="1"/>
          </p:nvPr>
        </p:nvSpPr>
        <p:spPr>
          <a:xfrm>
            <a:off x="1143000" y="1692275"/>
            <a:ext cx="6858000" cy="4191000"/>
          </a:xfrm>
        </p:spPr>
        <p:txBody>
          <a:bodyPr/>
          <a:lstStyle/>
          <a:p>
            <a:pPr marL="712788" indent="-712788">
              <a:buNone/>
            </a:pPr>
            <a:r>
              <a:rPr lang="id-ID" sz="2400" dirty="0"/>
              <a:t>11.1. Air-Water Pollution and Land </a:t>
            </a:r>
            <a:r>
              <a:rPr lang="en-US" sz="2400" dirty="0"/>
              <a:t>Contamination</a:t>
            </a:r>
          </a:p>
          <a:p>
            <a:pPr marL="712788" indent="-712788">
              <a:buNone/>
            </a:pPr>
            <a:r>
              <a:rPr lang="id-ID" sz="2400" dirty="0"/>
              <a:t>11.2. Pollution Prevention</a:t>
            </a:r>
            <a:endParaRPr lang="en-US" sz="2400" dirty="0"/>
          </a:p>
          <a:p>
            <a:pPr marL="712788" indent="-712788">
              <a:buNone/>
            </a:pPr>
            <a:r>
              <a:rPr lang="id-ID" sz="2400" dirty="0"/>
              <a:t>11.3. Plant Processes criteria related to environment control</a:t>
            </a:r>
            <a:endParaRPr lang="en-US" sz="2400" dirty="0"/>
          </a:p>
          <a:p>
            <a:pPr marL="712788" indent="-712788">
              <a:buNone/>
            </a:pPr>
            <a:r>
              <a:rPr lang="id-ID" sz="2400" dirty="0"/>
              <a:t>11.4. Environmental Protection Control Processes</a:t>
            </a:r>
            <a:endParaRPr lang="en-US" sz="2400" dirty="0"/>
          </a:p>
          <a:p>
            <a:pPr marL="712788" indent="-712788">
              <a:buNone/>
            </a:pPr>
            <a:r>
              <a:rPr lang="id-ID" sz="2400" dirty="0"/>
              <a:t>11.5. Pollution Control Technologies </a:t>
            </a:r>
            <a:endParaRPr lang="en-GB" sz="2200" b="1" dirty="0"/>
          </a:p>
        </p:txBody>
      </p:sp>
      <p:sp>
        <p:nvSpPr>
          <p:cNvPr id="531460" name="Text Box 1028"/>
          <p:cNvSpPr txBox="1">
            <a:spLocks noChangeArrowheads="1"/>
          </p:cNvSpPr>
          <p:nvPr/>
        </p:nvSpPr>
        <p:spPr bwMode="auto">
          <a:xfrm>
            <a:off x="974725" y="5959475"/>
            <a:ext cx="6721475" cy="517525"/>
          </a:xfrm>
          <a:prstGeom prst="rect">
            <a:avLst/>
          </a:prstGeom>
          <a:noFill/>
          <a:ln w="9525">
            <a:noFill/>
            <a:miter lim="800000"/>
            <a:headEnd/>
            <a:tailEnd/>
          </a:ln>
          <a:effectLst/>
        </p:spPr>
        <p:txBody>
          <a:bodyPr>
            <a:spAutoFit/>
          </a:bodyPr>
          <a:lstStyle/>
          <a:p>
            <a:r>
              <a:rPr lang="en-AU" sz="1400" b="1" i="1"/>
              <a:t>Reference :</a:t>
            </a:r>
          </a:p>
          <a:p>
            <a:r>
              <a:rPr lang="en-AU" sz="1400" b="1" i="1"/>
              <a:t>Charles A. Wentz, Safety, Health and Environmental Protection, MGH, 1998.</a:t>
            </a:r>
            <a:endParaRPr lang="en-GB" sz="1400" b="1" i="1"/>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Environmental Protection Control Process</a:t>
            </a:r>
            <a:endParaRPr lang="en-US" dirty="0"/>
          </a:p>
        </p:txBody>
      </p:sp>
      <p:sp>
        <p:nvSpPr>
          <p:cNvPr id="3" name="Content Placeholder 2"/>
          <p:cNvSpPr>
            <a:spLocks noGrp="1"/>
          </p:cNvSpPr>
          <p:nvPr>
            <p:ph sz="quarter" idx="1"/>
          </p:nvPr>
        </p:nvSpPr>
        <p:spPr>
          <a:xfrm>
            <a:off x="1828800" y="2438400"/>
            <a:ext cx="5562600" cy="1428750"/>
          </a:xfrm>
        </p:spPr>
        <p:txBody>
          <a:bodyPr>
            <a:noAutofit/>
          </a:bodyPr>
          <a:lstStyle/>
          <a:p>
            <a:pPr>
              <a:buFont typeface="Wingdings" panose="05000000000000000000" pitchFamily="2" charset="2"/>
              <a:buChar char="§"/>
            </a:pPr>
            <a:r>
              <a:rPr lang="en-US" sz="4000" dirty="0"/>
              <a:t>	Water Quality</a:t>
            </a:r>
          </a:p>
          <a:p>
            <a:pPr>
              <a:buFont typeface="Wingdings" panose="05000000000000000000" pitchFamily="2" charset="2"/>
              <a:buChar char="§"/>
            </a:pPr>
            <a:r>
              <a:rPr lang="en-US" sz="4000" dirty="0"/>
              <a:t>	Air quality</a:t>
            </a:r>
          </a:p>
          <a:p>
            <a:pPr>
              <a:buFont typeface="Wingdings" panose="05000000000000000000" pitchFamily="2" charset="2"/>
              <a:buChar char="§"/>
            </a:pPr>
            <a:r>
              <a:rPr lang="en-US" sz="4000" dirty="0"/>
              <a:t>	Solid waste</a:t>
            </a:r>
          </a:p>
          <a:p>
            <a:pPr>
              <a:buFont typeface="Wingdings" panose="05000000000000000000" pitchFamily="2" charset="2"/>
              <a:buChar char="§"/>
            </a:pPr>
            <a:r>
              <a:rPr lang="en-US" sz="4000" dirty="0"/>
              <a:t>	Hazardous waste</a:t>
            </a:r>
          </a:p>
        </p:txBody>
      </p:sp>
    </p:spTree>
    <p:extLst>
      <p:ext uri="{BB962C8B-B14F-4D97-AF65-F5344CB8AC3E}">
        <p14:creationId xmlns:p14="http://schemas.microsoft.com/office/powerpoint/2010/main" val="42947446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Water Quality</a:t>
            </a:r>
            <a:endParaRPr lang="en-US" dirty="0"/>
          </a:p>
        </p:txBody>
      </p:sp>
      <p:sp>
        <p:nvSpPr>
          <p:cNvPr id="3" name="Content Placeholder 2"/>
          <p:cNvSpPr>
            <a:spLocks noGrp="1"/>
          </p:cNvSpPr>
          <p:nvPr>
            <p:ph sz="quarter" idx="1"/>
          </p:nvPr>
        </p:nvSpPr>
        <p:spPr>
          <a:xfrm>
            <a:off x="312339" y="990600"/>
            <a:ext cx="8610600" cy="3028950"/>
          </a:xfrm>
        </p:spPr>
        <p:txBody>
          <a:bodyPr>
            <a:noAutofit/>
          </a:bodyPr>
          <a:lstStyle/>
          <a:p>
            <a:pPr>
              <a:buNone/>
            </a:pPr>
            <a:r>
              <a:rPr lang="en-US" sz="2800" dirty="0" smtClean="0"/>
              <a:t>	</a:t>
            </a:r>
            <a:endParaRPr lang="id-ID" sz="2800" dirty="0" smtClean="0"/>
          </a:p>
          <a:p>
            <a:pPr>
              <a:buNone/>
            </a:pPr>
            <a:r>
              <a:rPr lang="id-ID" sz="2800" dirty="0"/>
              <a:t>	</a:t>
            </a:r>
            <a:r>
              <a:rPr lang="en-US" sz="2800" dirty="0" err="1"/>
              <a:t>Limbah</a:t>
            </a:r>
            <a:r>
              <a:rPr lang="en-US" sz="2800" dirty="0"/>
              <a:t> </a:t>
            </a:r>
            <a:r>
              <a:rPr lang="en-US" sz="2800" dirty="0" err="1"/>
              <a:t>cair</a:t>
            </a:r>
            <a:r>
              <a:rPr lang="en-US" sz="2800" dirty="0"/>
              <a:t> </a:t>
            </a:r>
            <a:r>
              <a:rPr lang="en-US" sz="2800" dirty="0" err="1"/>
              <a:t>dengan</a:t>
            </a:r>
            <a:r>
              <a:rPr lang="en-US" sz="2800" dirty="0"/>
              <a:t> </a:t>
            </a:r>
            <a:r>
              <a:rPr lang="en-US" sz="2800" dirty="0" err="1"/>
              <a:t>kandungan</a:t>
            </a:r>
            <a:r>
              <a:rPr lang="en-US" sz="2800" dirty="0"/>
              <a:t> </a:t>
            </a:r>
            <a:r>
              <a:rPr lang="en-US" sz="2800" dirty="0" err="1"/>
              <a:t>polutan</a:t>
            </a:r>
            <a:r>
              <a:rPr lang="en-US" sz="2800" dirty="0"/>
              <a:t> yang </a:t>
            </a:r>
            <a:r>
              <a:rPr lang="en-US" sz="2800" dirty="0" err="1"/>
              <a:t>berbeda</a:t>
            </a:r>
            <a:r>
              <a:rPr lang="en-US" sz="2800" dirty="0"/>
              <a:t> </a:t>
            </a:r>
            <a:r>
              <a:rPr lang="en-US" sz="2800" dirty="0" err="1"/>
              <a:t>akan</a:t>
            </a:r>
            <a:r>
              <a:rPr lang="en-US" sz="2800" dirty="0"/>
              <a:t> </a:t>
            </a:r>
            <a:r>
              <a:rPr lang="en-US" sz="2800" dirty="0" err="1"/>
              <a:t>membutuhkan</a:t>
            </a:r>
            <a:r>
              <a:rPr lang="en-US" sz="2800" dirty="0"/>
              <a:t> </a:t>
            </a:r>
            <a:r>
              <a:rPr lang="en-US" sz="2800" dirty="0" err="1"/>
              <a:t>proses</a:t>
            </a:r>
            <a:r>
              <a:rPr lang="en-US" sz="2800" dirty="0"/>
              <a:t> </a:t>
            </a:r>
            <a:r>
              <a:rPr lang="en-US" sz="2800" dirty="0" err="1"/>
              <a:t>pengolahan</a:t>
            </a:r>
            <a:r>
              <a:rPr lang="en-US" sz="2800" dirty="0"/>
              <a:t> yang </a:t>
            </a:r>
            <a:r>
              <a:rPr lang="en-US" sz="2800" dirty="0" err="1"/>
              <a:t>berbeda</a:t>
            </a:r>
            <a:r>
              <a:rPr lang="en-US" sz="2800" dirty="0"/>
              <a:t> pula. </a:t>
            </a:r>
            <a:r>
              <a:rPr lang="en-US" sz="2800" dirty="0" err="1"/>
              <a:t>Proses</a:t>
            </a:r>
            <a:r>
              <a:rPr lang="en-US" sz="2800" dirty="0"/>
              <a:t> </a:t>
            </a:r>
            <a:r>
              <a:rPr lang="en-US" sz="2800" dirty="0" err="1"/>
              <a:t>pengolahan</a:t>
            </a:r>
            <a:r>
              <a:rPr lang="en-US" sz="2800" dirty="0"/>
              <a:t> </a:t>
            </a:r>
            <a:r>
              <a:rPr lang="en-US" sz="2800" dirty="0" err="1"/>
              <a:t>tersebut</a:t>
            </a:r>
            <a:r>
              <a:rPr lang="en-US" sz="2800" dirty="0"/>
              <a:t> </a:t>
            </a:r>
            <a:r>
              <a:rPr lang="en-US" sz="2800" dirty="0" err="1"/>
              <a:t>dapat</a:t>
            </a:r>
            <a:r>
              <a:rPr lang="en-US" sz="2800" dirty="0"/>
              <a:t> </a:t>
            </a:r>
            <a:r>
              <a:rPr lang="en-US" sz="2800" dirty="0" err="1"/>
              <a:t>diaplikasikan</a:t>
            </a:r>
            <a:r>
              <a:rPr lang="en-US" sz="2800" dirty="0"/>
              <a:t> </a:t>
            </a:r>
            <a:r>
              <a:rPr lang="en-US" sz="2800" dirty="0" err="1"/>
              <a:t>secara</a:t>
            </a:r>
            <a:r>
              <a:rPr lang="en-US" sz="2800" dirty="0"/>
              <a:t> </a:t>
            </a:r>
            <a:r>
              <a:rPr lang="en-US" sz="2800" dirty="0" err="1"/>
              <a:t>keseluruhan</a:t>
            </a:r>
            <a:r>
              <a:rPr lang="en-US" sz="2800" dirty="0"/>
              <a:t>, </a:t>
            </a:r>
            <a:r>
              <a:rPr lang="en-US" sz="2800" dirty="0" err="1"/>
              <a:t>berupa</a:t>
            </a:r>
            <a:r>
              <a:rPr lang="en-US" sz="2800" dirty="0"/>
              <a:t> </a:t>
            </a:r>
            <a:r>
              <a:rPr lang="en-US" sz="2800" dirty="0" err="1"/>
              <a:t>kombinasi</a:t>
            </a:r>
            <a:r>
              <a:rPr lang="en-US" sz="2800" dirty="0"/>
              <a:t> </a:t>
            </a:r>
            <a:r>
              <a:rPr lang="en-US" sz="2800" dirty="0" err="1"/>
              <a:t>beberapa</a:t>
            </a:r>
            <a:r>
              <a:rPr lang="en-US" sz="2800" dirty="0"/>
              <a:t> </a:t>
            </a:r>
            <a:r>
              <a:rPr lang="en-US" sz="2800" dirty="0" err="1"/>
              <a:t>proses</a:t>
            </a:r>
            <a:r>
              <a:rPr lang="en-US" sz="2800" dirty="0"/>
              <a:t> </a:t>
            </a:r>
            <a:r>
              <a:rPr lang="en-US" sz="2800" dirty="0" err="1"/>
              <a:t>atau</a:t>
            </a:r>
            <a:r>
              <a:rPr lang="en-US" sz="2800" dirty="0"/>
              <a:t> </a:t>
            </a:r>
            <a:r>
              <a:rPr lang="en-US" sz="2800" dirty="0" err="1"/>
              <a:t>hanya</a:t>
            </a:r>
            <a:r>
              <a:rPr lang="en-US" sz="2800" dirty="0"/>
              <a:t> </a:t>
            </a:r>
            <a:r>
              <a:rPr lang="en-US" sz="2800" dirty="0" err="1"/>
              <a:t>salah</a:t>
            </a:r>
            <a:r>
              <a:rPr lang="en-US" sz="2800" dirty="0"/>
              <a:t> </a:t>
            </a:r>
            <a:r>
              <a:rPr lang="en-US" sz="2800" dirty="0" err="1"/>
              <a:t>satu</a:t>
            </a:r>
            <a:r>
              <a:rPr lang="en-US" sz="2800" dirty="0"/>
              <a:t>. </a:t>
            </a:r>
            <a:r>
              <a:rPr lang="en-US" sz="2800" dirty="0" err="1"/>
              <a:t>Proses</a:t>
            </a:r>
            <a:r>
              <a:rPr lang="en-US" sz="2800" dirty="0"/>
              <a:t> </a:t>
            </a:r>
            <a:r>
              <a:rPr lang="en-US" sz="2800" dirty="0" err="1"/>
              <a:t>pengolahan</a:t>
            </a:r>
            <a:r>
              <a:rPr lang="en-US" sz="2800" dirty="0"/>
              <a:t> </a:t>
            </a:r>
            <a:r>
              <a:rPr lang="en-US" sz="2800" dirty="0" err="1"/>
              <a:t>tersebut</a:t>
            </a:r>
            <a:r>
              <a:rPr lang="en-US" sz="2800" dirty="0"/>
              <a:t> </a:t>
            </a:r>
            <a:r>
              <a:rPr lang="en-US" sz="2800" dirty="0" err="1"/>
              <a:t>juga</a:t>
            </a:r>
            <a:r>
              <a:rPr lang="en-US" sz="2800" dirty="0"/>
              <a:t> </a:t>
            </a:r>
            <a:r>
              <a:rPr lang="en-US" sz="2800" dirty="0" err="1"/>
              <a:t>dapat</a:t>
            </a:r>
            <a:r>
              <a:rPr lang="en-US" sz="2800" dirty="0"/>
              <a:t> </a:t>
            </a:r>
            <a:r>
              <a:rPr lang="en-US" sz="2800" dirty="0" err="1"/>
              <a:t>dimodifikasi</a:t>
            </a:r>
            <a:r>
              <a:rPr lang="en-US" sz="2800" dirty="0"/>
              <a:t> </a:t>
            </a:r>
            <a:r>
              <a:rPr lang="en-US" sz="2800" dirty="0" err="1"/>
              <a:t>sesuai</a:t>
            </a:r>
            <a:r>
              <a:rPr lang="en-US" sz="2800" dirty="0"/>
              <a:t> </a:t>
            </a:r>
            <a:r>
              <a:rPr lang="en-US" sz="2800" dirty="0" err="1"/>
              <a:t>dengan</a:t>
            </a:r>
            <a:r>
              <a:rPr lang="en-US" sz="2800" dirty="0"/>
              <a:t> </a:t>
            </a:r>
            <a:r>
              <a:rPr lang="en-US" sz="2800" dirty="0" err="1"/>
              <a:t>kebutuhan</a:t>
            </a:r>
            <a:r>
              <a:rPr lang="en-US" sz="2800" dirty="0"/>
              <a:t> </a:t>
            </a:r>
            <a:r>
              <a:rPr lang="en-US" sz="2800" dirty="0" err="1"/>
              <a:t>atau</a:t>
            </a:r>
            <a:r>
              <a:rPr lang="en-US" sz="2800" dirty="0"/>
              <a:t> </a:t>
            </a:r>
            <a:r>
              <a:rPr lang="en-US" sz="2800" dirty="0" err="1"/>
              <a:t>faktor</a:t>
            </a:r>
            <a:r>
              <a:rPr lang="en-US" sz="2800" dirty="0"/>
              <a:t> </a:t>
            </a:r>
            <a:r>
              <a:rPr lang="en-US" sz="2800" dirty="0" err="1"/>
              <a:t>finansial</a:t>
            </a:r>
            <a:r>
              <a:rPr lang="en-US" sz="2800" dirty="0"/>
              <a:t>. Primary treatment </a:t>
            </a:r>
            <a:r>
              <a:rPr lang="en-US" sz="2800" dirty="0" err="1"/>
              <a:t>berupa</a:t>
            </a:r>
            <a:r>
              <a:rPr lang="en-US" sz="2800" dirty="0"/>
              <a:t> </a:t>
            </a:r>
            <a:r>
              <a:rPr lang="en-US" sz="2800" dirty="0" err="1"/>
              <a:t>pengolahan</a:t>
            </a:r>
            <a:r>
              <a:rPr lang="en-US" sz="2800" dirty="0"/>
              <a:t> </a:t>
            </a:r>
            <a:r>
              <a:rPr lang="en-US" sz="2800" dirty="0" err="1"/>
              <a:t>secara</a:t>
            </a:r>
            <a:r>
              <a:rPr lang="en-US" sz="2800" dirty="0"/>
              <a:t> </a:t>
            </a:r>
            <a:r>
              <a:rPr lang="en-US" sz="2800" dirty="0" err="1"/>
              <a:t>fisika</a:t>
            </a:r>
            <a:r>
              <a:rPr lang="en-US" sz="2800" dirty="0"/>
              <a:t>.</a:t>
            </a:r>
            <a:endParaRPr lang="en-US" sz="2800" dirty="0" smtClean="0"/>
          </a:p>
          <a:p>
            <a:pPr>
              <a:buNone/>
            </a:pPr>
            <a:endParaRPr lang="en-US" sz="2800" dirty="0" smtClean="0"/>
          </a:p>
        </p:txBody>
      </p:sp>
      <p:pic>
        <p:nvPicPr>
          <p:cNvPr id="1027" name="Picture 3"/>
          <p:cNvPicPr>
            <a:picLocks noChangeAspect="1" noChangeArrowheads="1"/>
          </p:cNvPicPr>
          <p:nvPr/>
        </p:nvPicPr>
        <p:blipFill>
          <a:blip r:embed="rId3"/>
          <a:srcRect/>
          <a:stretch>
            <a:fillRect/>
          </a:stretch>
        </p:blipFill>
        <p:spPr bwMode="auto">
          <a:xfrm>
            <a:off x="1153885" y="5257800"/>
            <a:ext cx="6927507" cy="1314450"/>
          </a:xfrm>
          <a:prstGeom prst="rect">
            <a:avLst/>
          </a:prstGeom>
          <a:noFill/>
          <a:ln w="9525">
            <a:noFill/>
            <a:miter lim="800000"/>
            <a:headEnd/>
            <a:tailEnd/>
          </a:ln>
          <a:effectLst/>
        </p:spPr>
      </p:pic>
    </p:spTree>
    <p:extLst>
      <p:ext uri="{BB962C8B-B14F-4D97-AF65-F5344CB8AC3E}">
        <p14:creationId xmlns:p14="http://schemas.microsoft.com/office/powerpoint/2010/main" val="155735208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Water Quality - Primary Treatment</a:t>
            </a:r>
            <a:endParaRPr lang="en-US" dirty="0"/>
          </a:p>
        </p:txBody>
      </p:sp>
      <p:sp>
        <p:nvSpPr>
          <p:cNvPr id="3" name="Content Placeholder 2"/>
          <p:cNvSpPr>
            <a:spLocks noGrp="1"/>
          </p:cNvSpPr>
          <p:nvPr>
            <p:ph sz="quarter" idx="1"/>
          </p:nvPr>
        </p:nvSpPr>
        <p:spPr>
          <a:xfrm>
            <a:off x="311111" y="1295400"/>
            <a:ext cx="8610600" cy="3028950"/>
          </a:xfrm>
        </p:spPr>
        <p:txBody>
          <a:bodyPr>
            <a:normAutofit/>
          </a:bodyPr>
          <a:lstStyle/>
          <a:p>
            <a:pPr>
              <a:buNone/>
            </a:pPr>
            <a:r>
              <a:rPr lang="en-US" dirty="0" smtClean="0"/>
              <a:t>	</a:t>
            </a:r>
            <a:endParaRPr lang="id-ID" dirty="0" smtClean="0"/>
          </a:p>
          <a:p>
            <a:pPr>
              <a:buNone/>
            </a:pPr>
            <a:r>
              <a:rPr lang="id-ID" dirty="0" smtClean="0"/>
              <a:t>	</a:t>
            </a:r>
            <a:r>
              <a:rPr lang="en-US" dirty="0" smtClean="0"/>
              <a:t>A.  </a:t>
            </a:r>
            <a:r>
              <a:rPr lang="en-US" dirty="0" err="1" smtClean="0"/>
              <a:t>Penyaringan</a:t>
            </a:r>
            <a:r>
              <a:rPr lang="en-US" dirty="0" smtClean="0"/>
              <a:t> (Screening)</a:t>
            </a:r>
          </a:p>
          <a:p>
            <a:pPr>
              <a:buNone/>
            </a:pPr>
            <a:r>
              <a:rPr lang="en-US" dirty="0" smtClean="0"/>
              <a:t>	B.   </a:t>
            </a:r>
            <a:r>
              <a:rPr lang="en-US" dirty="0" err="1" smtClean="0"/>
              <a:t>Pengolahan</a:t>
            </a:r>
            <a:r>
              <a:rPr lang="en-US" dirty="0" smtClean="0"/>
              <a:t> </a:t>
            </a:r>
            <a:r>
              <a:rPr lang="en-US" dirty="0" err="1" smtClean="0"/>
              <a:t>Awal</a:t>
            </a:r>
            <a:r>
              <a:rPr lang="en-US" dirty="0" smtClean="0"/>
              <a:t>  (Pretreatment)</a:t>
            </a:r>
          </a:p>
          <a:p>
            <a:pPr>
              <a:buNone/>
            </a:pPr>
            <a:r>
              <a:rPr lang="en-US" dirty="0" smtClean="0"/>
              <a:t>	C.  </a:t>
            </a:r>
            <a:r>
              <a:rPr lang="en-US" dirty="0" err="1" smtClean="0"/>
              <a:t>Pengendapan</a:t>
            </a:r>
            <a:endParaRPr lang="en-US" dirty="0" smtClean="0"/>
          </a:p>
        </p:txBody>
      </p:sp>
      <p:pic>
        <p:nvPicPr>
          <p:cNvPr id="10" name="Picture 3"/>
          <p:cNvPicPr>
            <a:picLocks noChangeAspect="1" noChangeArrowheads="1"/>
          </p:cNvPicPr>
          <p:nvPr/>
        </p:nvPicPr>
        <p:blipFill>
          <a:blip r:embed="rId3"/>
          <a:srcRect/>
          <a:stretch>
            <a:fillRect/>
          </a:stretch>
        </p:blipFill>
        <p:spPr bwMode="auto">
          <a:xfrm>
            <a:off x="1783081" y="4038600"/>
            <a:ext cx="5666660" cy="2378869"/>
          </a:xfrm>
          <a:prstGeom prst="rect">
            <a:avLst/>
          </a:prstGeom>
          <a:noFill/>
          <a:ln w="9525">
            <a:noFill/>
            <a:miter lim="800000"/>
            <a:headEnd/>
            <a:tailEnd/>
          </a:ln>
          <a:effectLst/>
        </p:spPr>
      </p:pic>
    </p:spTree>
    <p:extLst>
      <p:ext uri="{BB962C8B-B14F-4D97-AF65-F5344CB8AC3E}">
        <p14:creationId xmlns:p14="http://schemas.microsoft.com/office/powerpoint/2010/main" val="37442621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Primary Treatment</a:t>
            </a:r>
            <a:endParaRPr lang="en-US" dirty="0"/>
          </a:p>
        </p:txBody>
      </p:sp>
      <p:sp>
        <p:nvSpPr>
          <p:cNvPr id="3" name="Content Placeholder 2"/>
          <p:cNvSpPr>
            <a:spLocks noGrp="1"/>
          </p:cNvSpPr>
          <p:nvPr>
            <p:ph sz="quarter" idx="1"/>
          </p:nvPr>
        </p:nvSpPr>
        <p:spPr>
          <a:xfrm>
            <a:off x="609600" y="1074361"/>
            <a:ext cx="8229600" cy="3703320"/>
          </a:xfrm>
        </p:spPr>
        <p:txBody>
          <a:bodyPr>
            <a:normAutofit/>
          </a:bodyPr>
          <a:lstStyle/>
          <a:p>
            <a:pPr>
              <a:buNone/>
            </a:pPr>
            <a:endParaRPr lang="id-ID" sz="2800" dirty="0"/>
          </a:p>
          <a:p>
            <a:pPr>
              <a:buNone/>
            </a:pPr>
            <a:r>
              <a:rPr lang="en-US" sz="2800" dirty="0"/>
              <a:t>D.      </a:t>
            </a:r>
            <a:r>
              <a:rPr lang="en-US" sz="2800" dirty="0" err="1"/>
              <a:t>Pengapungan</a:t>
            </a:r>
            <a:r>
              <a:rPr lang="en-US" sz="2800" dirty="0"/>
              <a:t> (Flotation)</a:t>
            </a:r>
          </a:p>
          <a:p>
            <a:r>
              <a:rPr lang="en-US" sz="2800" dirty="0" err="1"/>
              <a:t>Proses</a:t>
            </a:r>
            <a:r>
              <a:rPr lang="en-US" sz="2800" dirty="0"/>
              <a:t> </a:t>
            </a:r>
            <a:r>
              <a:rPr lang="en-US" sz="2800" dirty="0" err="1"/>
              <a:t>pengapungan</a:t>
            </a:r>
            <a:r>
              <a:rPr lang="en-US" sz="2800" dirty="0"/>
              <a:t> </a:t>
            </a:r>
            <a:r>
              <a:rPr lang="en-US" sz="2800" dirty="0" err="1"/>
              <a:t>dilakukan</a:t>
            </a:r>
            <a:r>
              <a:rPr lang="en-US" sz="2800" dirty="0"/>
              <a:t> </a:t>
            </a:r>
            <a:r>
              <a:rPr lang="en-US" sz="2800" dirty="0" err="1"/>
              <a:t>dengan</a:t>
            </a:r>
            <a:r>
              <a:rPr lang="en-US" sz="2800" dirty="0"/>
              <a:t> </a:t>
            </a:r>
            <a:r>
              <a:rPr lang="en-US" sz="2800" dirty="0" err="1"/>
              <a:t>menggunakan</a:t>
            </a:r>
            <a:r>
              <a:rPr lang="en-US" sz="2800" dirty="0"/>
              <a:t> </a:t>
            </a:r>
            <a:r>
              <a:rPr lang="en-US" sz="2800" dirty="0" err="1"/>
              <a:t>alat</a:t>
            </a:r>
            <a:r>
              <a:rPr lang="en-US" sz="2800" dirty="0"/>
              <a:t> yang </a:t>
            </a:r>
            <a:r>
              <a:rPr lang="en-US" sz="2800" dirty="0" err="1"/>
              <a:t>dapat</a:t>
            </a:r>
            <a:r>
              <a:rPr lang="en-US" sz="2800" dirty="0"/>
              <a:t> </a:t>
            </a:r>
            <a:r>
              <a:rPr lang="en-US" sz="2800" dirty="0" err="1"/>
              <a:t>menghasilkan</a:t>
            </a:r>
            <a:r>
              <a:rPr lang="en-US" sz="2800" dirty="0"/>
              <a:t> </a:t>
            </a:r>
            <a:r>
              <a:rPr lang="en-US" sz="2800" dirty="0" err="1"/>
              <a:t>gelembung</a:t>
            </a:r>
            <a:r>
              <a:rPr lang="en-US" sz="2800" dirty="0"/>
              <a:t>- </a:t>
            </a:r>
            <a:r>
              <a:rPr lang="en-US" sz="2800" dirty="0" err="1"/>
              <a:t>gelembung</a:t>
            </a:r>
            <a:r>
              <a:rPr lang="en-US" sz="2800" dirty="0"/>
              <a:t> </a:t>
            </a:r>
            <a:r>
              <a:rPr lang="en-US" sz="2800" dirty="0" err="1"/>
              <a:t>udara</a:t>
            </a:r>
            <a:r>
              <a:rPr lang="en-US" sz="2800" dirty="0"/>
              <a:t> </a:t>
            </a:r>
            <a:r>
              <a:rPr lang="en-US" sz="2800" dirty="0" err="1"/>
              <a:t>berukuran</a:t>
            </a:r>
            <a:r>
              <a:rPr lang="en-US" sz="2800" dirty="0"/>
              <a:t> </a:t>
            </a:r>
            <a:r>
              <a:rPr lang="en-US" sz="2800" dirty="0" err="1"/>
              <a:t>kecil</a:t>
            </a:r>
            <a:r>
              <a:rPr lang="en-US" sz="2800" dirty="0"/>
              <a:t> yang </a:t>
            </a:r>
            <a:r>
              <a:rPr lang="en-US" sz="2800" dirty="0" err="1"/>
              <a:t>akan</a:t>
            </a:r>
            <a:r>
              <a:rPr lang="en-US" sz="2800" dirty="0"/>
              <a:t> </a:t>
            </a:r>
            <a:r>
              <a:rPr lang="en-US" sz="2800" dirty="0" err="1"/>
              <a:t>membawa</a:t>
            </a:r>
            <a:r>
              <a:rPr lang="en-US" sz="2800" dirty="0"/>
              <a:t> </a:t>
            </a:r>
            <a:r>
              <a:rPr lang="en-US" sz="2800" dirty="0" err="1"/>
              <a:t>partikel</a:t>
            </a:r>
            <a:r>
              <a:rPr lang="en-US" sz="2800" dirty="0"/>
              <a:t> </a:t>
            </a:r>
            <a:r>
              <a:rPr lang="en-US" sz="2800" dirty="0" err="1"/>
              <a:t>minyak</a:t>
            </a:r>
            <a:r>
              <a:rPr lang="en-US" sz="2800" dirty="0"/>
              <a:t> </a:t>
            </a:r>
            <a:r>
              <a:rPr lang="en-US" sz="2800" dirty="0" err="1"/>
              <a:t>dan</a:t>
            </a:r>
            <a:r>
              <a:rPr lang="en-US" sz="2800" dirty="0"/>
              <a:t> </a:t>
            </a:r>
            <a:r>
              <a:rPr lang="en-US" sz="2800" dirty="0" err="1"/>
              <a:t>lemak</a:t>
            </a:r>
            <a:r>
              <a:rPr lang="en-US" sz="2800" dirty="0"/>
              <a:t> </a:t>
            </a:r>
            <a:r>
              <a:rPr lang="en-US" sz="2800" dirty="0" err="1"/>
              <a:t>ke</a:t>
            </a:r>
            <a:r>
              <a:rPr lang="en-US" sz="2800" dirty="0"/>
              <a:t> </a:t>
            </a:r>
            <a:r>
              <a:rPr lang="en-US" sz="2800" dirty="0" err="1"/>
              <a:t>permukaan</a:t>
            </a:r>
            <a:r>
              <a:rPr lang="en-US" sz="2800" dirty="0"/>
              <a:t> air </a:t>
            </a:r>
            <a:r>
              <a:rPr lang="en-US" sz="2800" dirty="0" err="1"/>
              <a:t>limbah</a:t>
            </a:r>
            <a:r>
              <a:rPr lang="en-US" sz="2800" dirty="0"/>
              <a:t> </a:t>
            </a:r>
            <a:r>
              <a:rPr lang="en-US" sz="2800" dirty="0" err="1"/>
              <a:t>sehingga</a:t>
            </a:r>
            <a:r>
              <a:rPr lang="en-US" sz="2800" dirty="0"/>
              <a:t> </a:t>
            </a:r>
            <a:r>
              <a:rPr lang="en-US" sz="2800" dirty="0" err="1"/>
              <a:t>kemudian</a:t>
            </a:r>
            <a:r>
              <a:rPr lang="en-US" sz="2800" dirty="0"/>
              <a:t> </a:t>
            </a:r>
            <a:r>
              <a:rPr lang="en-US" sz="2800" dirty="0" err="1"/>
              <a:t>dapat</a:t>
            </a:r>
            <a:r>
              <a:rPr lang="en-US" sz="2800" dirty="0"/>
              <a:t> </a:t>
            </a:r>
            <a:r>
              <a:rPr lang="en-US" sz="2800" dirty="0" err="1"/>
              <a:t>disingkirkan</a:t>
            </a:r>
            <a:r>
              <a:rPr lang="en-US" sz="2800" dirty="0"/>
              <a:t>.  </a:t>
            </a:r>
          </a:p>
        </p:txBody>
      </p:sp>
      <p:pic>
        <p:nvPicPr>
          <p:cNvPr id="8194" name="Picture 2" descr="http://year7hawkesdale.wikispaces.com/file/view/froth_flotation2.gif/66318086/394x324/froth_flotation2.gif"/>
          <p:cNvPicPr>
            <a:picLocks noChangeAspect="1" noChangeArrowheads="1"/>
          </p:cNvPicPr>
          <p:nvPr/>
        </p:nvPicPr>
        <p:blipFill>
          <a:blip r:embed="rId3"/>
          <a:srcRect/>
          <a:stretch>
            <a:fillRect/>
          </a:stretch>
        </p:blipFill>
        <p:spPr bwMode="auto">
          <a:xfrm>
            <a:off x="4825829" y="4381360"/>
            <a:ext cx="4286795" cy="2392088"/>
          </a:xfrm>
          <a:prstGeom prst="rect">
            <a:avLst/>
          </a:prstGeom>
          <a:noFill/>
        </p:spPr>
      </p:pic>
    </p:spTree>
    <p:extLst>
      <p:ext uri="{BB962C8B-B14F-4D97-AF65-F5344CB8AC3E}">
        <p14:creationId xmlns:p14="http://schemas.microsoft.com/office/powerpoint/2010/main" val="357636290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Secondary Treatment</a:t>
            </a:r>
            <a:endParaRPr lang="en-US" dirty="0"/>
          </a:p>
        </p:txBody>
      </p:sp>
      <p:sp>
        <p:nvSpPr>
          <p:cNvPr id="3" name="Content Placeholder 2"/>
          <p:cNvSpPr>
            <a:spLocks noGrp="1"/>
          </p:cNvSpPr>
          <p:nvPr>
            <p:ph sz="quarter" idx="1"/>
          </p:nvPr>
        </p:nvSpPr>
        <p:spPr>
          <a:xfrm>
            <a:off x="609600" y="846138"/>
            <a:ext cx="8229600" cy="3703320"/>
          </a:xfrm>
        </p:spPr>
        <p:txBody>
          <a:bodyPr/>
          <a:lstStyle/>
          <a:p>
            <a:endParaRPr lang="id-ID" sz="2800" dirty="0" smtClean="0"/>
          </a:p>
          <a:p>
            <a:r>
              <a:rPr lang="en-US" sz="2800" dirty="0" err="1" smtClean="0"/>
              <a:t>Tahap</a:t>
            </a:r>
            <a:r>
              <a:rPr lang="en-US" sz="2800" dirty="0" smtClean="0"/>
              <a:t> </a:t>
            </a:r>
            <a:r>
              <a:rPr lang="en-US" sz="2800" dirty="0" err="1" smtClean="0"/>
              <a:t>pengolahan</a:t>
            </a:r>
            <a:r>
              <a:rPr lang="en-US" sz="2800" dirty="0" smtClean="0"/>
              <a:t> </a:t>
            </a:r>
            <a:r>
              <a:rPr lang="en-US" sz="2800" dirty="0" err="1" smtClean="0"/>
              <a:t>sekunder</a:t>
            </a:r>
            <a:r>
              <a:rPr lang="en-US" sz="2800" dirty="0" smtClean="0"/>
              <a:t> </a:t>
            </a:r>
            <a:r>
              <a:rPr lang="en-US" sz="2800" dirty="0" err="1" smtClean="0"/>
              <a:t>merupakan</a:t>
            </a:r>
            <a:r>
              <a:rPr lang="en-US" sz="2800" dirty="0" smtClean="0"/>
              <a:t> </a:t>
            </a:r>
            <a:r>
              <a:rPr lang="en-US" sz="2800" dirty="0" err="1" smtClean="0"/>
              <a:t>proses</a:t>
            </a:r>
            <a:r>
              <a:rPr lang="en-US" sz="2800" dirty="0" smtClean="0"/>
              <a:t> </a:t>
            </a:r>
            <a:r>
              <a:rPr lang="en-US" sz="2800" dirty="0" err="1" smtClean="0"/>
              <a:t>pengolahan</a:t>
            </a:r>
            <a:r>
              <a:rPr lang="en-US" sz="2800" dirty="0" smtClean="0"/>
              <a:t> </a:t>
            </a:r>
            <a:r>
              <a:rPr lang="en-US" sz="2800" dirty="0" err="1" smtClean="0"/>
              <a:t>secara</a:t>
            </a:r>
            <a:r>
              <a:rPr lang="en-US" sz="2800" dirty="0" smtClean="0"/>
              <a:t> </a:t>
            </a:r>
            <a:r>
              <a:rPr lang="en-US" sz="2800" dirty="0" err="1" smtClean="0"/>
              <a:t>biologis</a:t>
            </a:r>
            <a:r>
              <a:rPr lang="en-US" sz="2800" dirty="0" smtClean="0"/>
              <a:t>, </a:t>
            </a:r>
            <a:r>
              <a:rPr lang="en-US" sz="2800" dirty="0" err="1" smtClean="0"/>
              <a:t>yaitu</a:t>
            </a:r>
            <a:r>
              <a:rPr lang="en-US" sz="2800" dirty="0" smtClean="0"/>
              <a:t> </a:t>
            </a:r>
            <a:r>
              <a:rPr lang="en-US" sz="2800" dirty="0" err="1" smtClean="0"/>
              <a:t>dengan</a:t>
            </a:r>
            <a:r>
              <a:rPr lang="en-US" sz="2800" dirty="0" smtClean="0"/>
              <a:t> </a:t>
            </a:r>
            <a:r>
              <a:rPr lang="en-US" sz="2800" dirty="0" err="1" smtClean="0"/>
              <a:t>melibatkan</a:t>
            </a:r>
            <a:r>
              <a:rPr lang="en-US" sz="2800" dirty="0" smtClean="0"/>
              <a:t> </a:t>
            </a:r>
            <a:r>
              <a:rPr lang="en-US" sz="2800" dirty="0" err="1" smtClean="0"/>
              <a:t>mikroorganisme</a:t>
            </a:r>
            <a:r>
              <a:rPr lang="en-US" sz="2800" dirty="0" smtClean="0"/>
              <a:t> yang </a:t>
            </a:r>
            <a:r>
              <a:rPr lang="en-US" sz="2800" dirty="0" err="1" smtClean="0"/>
              <a:t>dapat</a:t>
            </a:r>
            <a:r>
              <a:rPr lang="en-US" sz="2800" dirty="0" smtClean="0"/>
              <a:t> </a:t>
            </a:r>
            <a:r>
              <a:rPr lang="en-US" sz="2800" dirty="0" err="1" smtClean="0"/>
              <a:t>mengurai</a:t>
            </a:r>
            <a:r>
              <a:rPr lang="en-US" sz="2800" dirty="0" smtClean="0"/>
              <a:t>/ </a:t>
            </a:r>
            <a:r>
              <a:rPr lang="en-US" sz="2800" dirty="0" err="1" smtClean="0"/>
              <a:t>mendegradasi</a:t>
            </a:r>
            <a:r>
              <a:rPr lang="en-US" sz="2800" dirty="0" smtClean="0"/>
              <a:t> </a:t>
            </a:r>
            <a:r>
              <a:rPr lang="en-US" sz="2800" dirty="0" err="1" smtClean="0"/>
              <a:t>bahan</a:t>
            </a:r>
            <a:r>
              <a:rPr lang="en-US" sz="2800" dirty="0" smtClean="0"/>
              <a:t> </a:t>
            </a:r>
            <a:r>
              <a:rPr lang="en-US" sz="2800" dirty="0" err="1" smtClean="0"/>
              <a:t>organik</a:t>
            </a:r>
            <a:r>
              <a:rPr lang="en-US" sz="2800" dirty="0" smtClean="0"/>
              <a:t>. </a:t>
            </a:r>
            <a:r>
              <a:rPr lang="en-US" sz="2800" dirty="0" err="1" smtClean="0"/>
              <a:t>Mikroorganisme</a:t>
            </a:r>
            <a:r>
              <a:rPr lang="en-US" sz="2800" dirty="0" smtClean="0"/>
              <a:t> yang </a:t>
            </a:r>
            <a:r>
              <a:rPr lang="en-US" sz="2800" dirty="0" err="1" smtClean="0"/>
              <a:t>digunakan</a:t>
            </a:r>
            <a:r>
              <a:rPr lang="en-US" sz="2800" dirty="0" smtClean="0"/>
              <a:t> </a:t>
            </a:r>
            <a:r>
              <a:rPr lang="en-US" sz="2800" dirty="0" err="1" smtClean="0"/>
              <a:t>umumnya</a:t>
            </a:r>
            <a:r>
              <a:rPr lang="en-US" sz="2800" dirty="0" smtClean="0"/>
              <a:t> </a:t>
            </a:r>
            <a:r>
              <a:rPr lang="en-US" sz="2800" dirty="0" err="1" smtClean="0"/>
              <a:t>adalah</a:t>
            </a:r>
            <a:r>
              <a:rPr lang="en-US" sz="2800" dirty="0" smtClean="0"/>
              <a:t> </a:t>
            </a:r>
            <a:r>
              <a:rPr lang="en-US" sz="2800" dirty="0" err="1" smtClean="0"/>
              <a:t>bakteri</a:t>
            </a:r>
            <a:r>
              <a:rPr lang="en-US" sz="2800" dirty="0" smtClean="0"/>
              <a:t> </a:t>
            </a:r>
            <a:r>
              <a:rPr lang="en-US" sz="2800" dirty="0" err="1" smtClean="0"/>
              <a:t>aerob</a:t>
            </a:r>
            <a:r>
              <a:rPr lang="en-US" sz="2800" dirty="0" smtClean="0"/>
              <a:t>.</a:t>
            </a:r>
          </a:p>
          <a:p>
            <a:r>
              <a:rPr lang="en-US" sz="2800" dirty="0" err="1" smtClean="0"/>
              <a:t>Terdapat</a:t>
            </a:r>
            <a:r>
              <a:rPr lang="en-US" sz="2800" dirty="0" smtClean="0"/>
              <a:t> </a:t>
            </a:r>
            <a:r>
              <a:rPr lang="en-US" sz="2800" dirty="0" err="1" smtClean="0"/>
              <a:t>tiga</a:t>
            </a:r>
            <a:r>
              <a:rPr lang="en-US" sz="2800" dirty="0" smtClean="0"/>
              <a:t> </a:t>
            </a:r>
            <a:r>
              <a:rPr lang="en-US" sz="2800" dirty="0" err="1" smtClean="0"/>
              <a:t>metode</a:t>
            </a:r>
            <a:r>
              <a:rPr lang="en-US" sz="2800" dirty="0" smtClean="0"/>
              <a:t> </a:t>
            </a:r>
            <a:r>
              <a:rPr lang="en-US" sz="2800" dirty="0" err="1" smtClean="0"/>
              <a:t>biologis</a:t>
            </a:r>
            <a:r>
              <a:rPr lang="en-US" sz="2800" dirty="0" smtClean="0"/>
              <a:t> yang </a:t>
            </a:r>
            <a:r>
              <a:rPr lang="en-US" sz="2800" dirty="0" err="1" smtClean="0"/>
              <a:t>umum</a:t>
            </a:r>
            <a:r>
              <a:rPr lang="en-US" sz="2800" dirty="0" smtClean="0"/>
              <a:t> </a:t>
            </a:r>
            <a:r>
              <a:rPr lang="en-US" sz="2800" dirty="0" err="1" smtClean="0"/>
              <a:t>digunakan</a:t>
            </a:r>
            <a:r>
              <a:rPr lang="en-US" sz="2800" dirty="0" smtClean="0"/>
              <a:t> </a:t>
            </a:r>
            <a:r>
              <a:rPr lang="en-US" sz="2800" dirty="0" err="1" smtClean="0"/>
              <a:t>yaitu</a:t>
            </a:r>
            <a:endParaRPr lang="en-US" sz="2800" dirty="0" smtClean="0"/>
          </a:p>
          <a:p>
            <a:pPr marL="385763" indent="-385763">
              <a:buFont typeface="+mj-lt"/>
              <a:buAutoNum type="arabicPeriod"/>
            </a:pPr>
            <a:r>
              <a:rPr lang="en-US" sz="2800" dirty="0" err="1" smtClean="0"/>
              <a:t>Metode</a:t>
            </a:r>
            <a:r>
              <a:rPr lang="en-US" sz="2800" dirty="0" smtClean="0"/>
              <a:t> </a:t>
            </a:r>
            <a:r>
              <a:rPr lang="en-US" sz="2800" dirty="0" err="1" smtClean="0"/>
              <a:t>penyaringan</a:t>
            </a:r>
            <a:r>
              <a:rPr lang="en-US" sz="2800" dirty="0" smtClean="0"/>
              <a:t> </a:t>
            </a:r>
            <a:r>
              <a:rPr lang="en-US" sz="2800" dirty="0" err="1" smtClean="0"/>
              <a:t>dengan</a:t>
            </a:r>
            <a:r>
              <a:rPr lang="en-US" sz="2800" dirty="0" smtClean="0"/>
              <a:t> </a:t>
            </a:r>
            <a:r>
              <a:rPr lang="en-US" sz="2800" dirty="0" err="1" smtClean="0"/>
              <a:t>tetesan</a:t>
            </a:r>
            <a:r>
              <a:rPr lang="en-US" sz="2800" dirty="0" smtClean="0"/>
              <a:t> (trickling filter),</a:t>
            </a:r>
          </a:p>
          <a:p>
            <a:pPr marL="385763" indent="-385763">
              <a:buFont typeface="+mj-lt"/>
              <a:buAutoNum type="arabicPeriod"/>
            </a:pPr>
            <a:r>
              <a:rPr lang="en-US" sz="2800" dirty="0" err="1" smtClean="0"/>
              <a:t>Metode</a:t>
            </a:r>
            <a:r>
              <a:rPr lang="en-US" sz="2800" dirty="0" smtClean="0"/>
              <a:t> </a:t>
            </a:r>
            <a:r>
              <a:rPr lang="en-US" sz="2800" dirty="0" err="1" smtClean="0"/>
              <a:t>lumpur</a:t>
            </a:r>
            <a:r>
              <a:rPr lang="en-US" sz="2800" dirty="0" smtClean="0"/>
              <a:t> </a:t>
            </a:r>
            <a:r>
              <a:rPr lang="en-US" sz="2800" dirty="0" err="1" smtClean="0"/>
              <a:t>aktif</a:t>
            </a:r>
            <a:r>
              <a:rPr lang="en-US" sz="2800" dirty="0" smtClean="0"/>
              <a:t> (activated sludge), </a:t>
            </a:r>
          </a:p>
          <a:p>
            <a:pPr marL="385763" indent="-385763">
              <a:buFont typeface="+mj-lt"/>
              <a:buAutoNum type="arabicPeriod"/>
            </a:pPr>
            <a:r>
              <a:rPr lang="en-US" sz="2800" dirty="0" err="1" smtClean="0"/>
              <a:t>Metode</a:t>
            </a:r>
            <a:r>
              <a:rPr lang="en-US" sz="2800" dirty="0" smtClean="0"/>
              <a:t> </a:t>
            </a:r>
            <a:r>
              <a:rPr lang="en-US" sz="2800" dirty="0" err="1" smtClean="0"/>
              <a:t>kolam</a:t>
            </a:r>
            <a:r>
              <a:rPr lang="en-US" sz="2800" dirty="0" smtClean="0"/>
              <a:t> </a:t>
            </a:r>
            <a:r>
              <a:rPr lang="en-US" sz="2800" dirty="0" err="1" smtClean="0"/>
              <a:t>perlakuan</a:t>
            </a:r>
            <a:r>
              <a:rPr lang="en-US" sz="2800" dirty="0" smtClean="0"/>
              <a:t> (treatment ponds / lagoons) .</a:t>
            </a:r>
          </a:p>
          <a:p>
            <a:endParaRPr lang="en-US" sz="2800" dirty="0"/>
          </a:p>
        </p:txBody>
      </p:sp>
    </p:spTree>
    <p:extLst>
      <p:ext uri="{BB962C8B-B14F-4D97-AF65-F5344CB8AC3E}">
        <p14:creationId xmlns:p14="http://schemas.microsoft.com/office/powerpoint/2010/main" val="172303988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Secondary Treatment</a:t>
            </a:r>
            <a:endParaRPr lang="en-US" dirty="0"/>
          </a:p>
        </p:txBody>
      </p:sp>
      <p:sp>
        <p:nvSpPr>
          <p:cNvPr id="3" name="Content Placeholder 2"/>
          <p:cNvSpPr>
            <a:spLocks noGrp="1"/>
          </p:cNvSpPr>
          <p:nvPr>
            <p:ph sz="quarter" idx="1"/>
          </p:nvPr>
        </p:nvSpPr>
        <p:spPr>
          <a:xfrm>
            <a:off x="266700" y="1219200"/>
            <a:ext cx="8610600" cy="2114550"/>
          </a:xfrm>
        </p:spPr>
        <p:txBody>
          <a:bodyPr>
            <a:noAutofit/>
          </a:bodyPr>
          <a:lstStyle/>
          <a:p>
            <a:endParaRPr lang="id-ID" sz="2400" dirty="0" smtClean="0"/>
          </a:p>
          <a:p>
            <a:pPr>
              <a:buNone/>
            </a:pPr>
            <a:r>
              <a:rPr lang="id-ID" sz="2400" dirty="0" smtClean="0"/>
              <a:t>	</a:t>
            </a:r>
            <a:r>
              <a:rPr lang="en-US" sz="2400" dirty="0" smtClean="0"/>
              <a:t>a.       </a:t>
            </a:r>
            <a:r>
              <a:rPr lang="en-US" sz="2400" dirty="0" err="1" smtClean="0"/>
              <a:t>Metode</a:t>
            </a:r>
            <a:r>
              <a:rPr lang="en-US" sz="2400" dirty="0" smtClean="0"/>
              <a:t> Trickling Filter</a:t>
            </a:r>
          </a:p>
          <a:p>
            <a:pPr>
              <a:buNone/>
            </a:pPr>
            <a:r>
              <a:rPr lang="id-ID" sz="2400" dirty="0" smtClean="0"/>
              <a:t>	</a:t>
            </a:r>
            <a:r>
              <a:rPr lang="en-US" sz="2400" dirty="0" err="1" smtClean="0"/>
              <a:t>Menggunakan</a:t>
            </a:r>
            <a:r>
              <a:rPr lang="en-US" sz="2400" dirty="0" smtClean="0"/>
              <a:t> </a:t>
            </a:r>
            <a:r>
              <a:rPr lang="en-US" sz="2400" dirty="0" err="1" smtClean="0"/>
              <a:t>bakteri</a:t>
            </a:r>
            <a:r>
              <a:rPr lang="en-US" sz="2400" dirty="0" smtClean="0"/>
              <a:t> </a:t>
            </a:r>
            <a:r>
              <a:rPr lang="en-US" sz="2400" dirty="0" err="1" smtClean="0"/>
              <a:t>aerob</a:t>
            </a:r>
            <a:r>
              <a:rPr lang="en-US" sz="2400" dirty="0" smtClean="0"/>
              <a:t> yang </a:t>
            </a:r>
            <a:r>
              <a:rPr lang="en-US" sz="2400" dirty="0" err="1" smtClean="0"/>
              <a:t>melekat</a:t>
            </a:r>
            <a:r>
              <a:rPr lang="en-US" sz="2400" dirty="0" smtClean="0"/>
              <a:t> </a:t>
            </a:r>
            <a:r>
              <a:rPr lang="en-US" sz="2400" dirty="0" err="1" smtClean="0"/>
              <a:t>pada</a:t>
            </a:r>
            <a:r>
              <a:rPr lang="en-US" sz="2400" dirty="0" smtClean="0"/>
              <a:t> media </a:t>
            </a:r>
            <a:r>
              <a:rPr lang="en-US" sz="2400" dirty="0" err="1" smtClean="0"/>
              <a:t>kasar</a:t>
            </a:r>
            <a:r>
              <a:rPr lang="en-US" sz="2400" dirty="0" smtClean="0"/>
              <a:t> </a:t>
            </a:r>
            <a:r>
              <a:rPr lang="en-US" sz="2400" dirty="0" err="1" smtClean="0"/>
              <a:t>untuk</a:t>
            </a:r>
            <a:r>
              <a:rPr lang="en-US" sz="2400" dirty="0" smtClean="0"/>
              <a:t> </a:t>
            </a:r>
            <a:r>
              <a:rPr lang="en-US" sz="2400" dirty="0" err="1" smtClean="0"/>
              <a:t>mendegradasi</a:t>
            </a:r>
            <a:r>
              <a:rPr lang="en-US" sz="2400" dirty="0" smtClean="0"/>
              <a:t> </a:t>
            </a:r>
            <a:r>
              <a:rPr lang="en-US" sz="2400" dirty="0" err="1" smtClean="0"/>
              <a:t>bahan</a:t>
            </a:r>
            <a:r>
              <a:rPr lang="en-US" sz="2400" dirty="0" smtClean="0"/>
              <a:t> </a:t>
            </a:r>
            <a:r>
              <a:rPr lang="en-US" sz="2400" dirty="0" err="1" smtClean="0"/>
              <a:t>organik</a:t>
            </a:r>
            <a:r>
              <a:rPr lang="en-US" sz="2400" dirty="0" smtClean="0"/>
              <a:t>. </a:t>
            </a:r>
            <a:r>
              <a:rPr lang="en-US" sz="2400" dirty="0" err="1" smtClean="0"/>
              <a:t>Limbah</a:t>
            </a:r>
            <a:r>
              <a:rPr lang="en-US" sz="2400" dirty="0" smtClean="0"/>
              <a:t> </a:t>
            </a:r>
            <a:r>
              <a:rPr lang="en-US" sz="2400" dirty="0" err="1" smtClean="0"/>
              <a:t>dibiarkan</a:t>
            </a:r>
            <a:r>
              <a:rPr lang="en-US" sz="2400" dirty="0" smtClean="0"/>
              <a:t> </a:t>
            </a:r>
            <a:r>
              <a:rPr lang="en-US" sz="2400" dirty="0" err="1" smtClean="0"/>
              <a:t>merembes</a:t>
            </a:r>
            <a:r>
              <a:rPr lang="en-US" sz="2400" dirty="0" smtClean="0"/>
              <a:t> </a:t>
            </a:r>
            <a:r>
              <a:rPr lang="en-US" sz="2400" dirty="0" err="1" smtClean="0"/>
              <a:t>dan</a:t>
            </a:r>
            <a:r>
              <a:rPr lang="en-US" sz="2400" dirty="0" smtClean="0"/>
              <a:t> </a:t>
            </a:r>
            <a:r>
              <a:rPr lang="en-US" sz="2400" dirty="0" err="1" smtClean="0"/>
              <a:t>terjadi</a:t>
            </a:r>
            <a:r>
              <a:rPr lang="en-US" sz="2400" dirty="0" smtClean="0"/>
              <a:t> </a:t>
            </a:r>
            <a:r>
              <a:rPr lang="en-US" sz="2400" dirty="0" err="1" smtClean="0"/>
              <a:t>degradasi</a:t>
            </a:r>
            <a:r>
              <a:rPr lang="en-US" sz="2400" dirty="0" smtClean="0"/>
              <a:t>. </a:t>
            </a:r>
            <a:r>
              <a:rPr lang="en-US" sz="2400" dirty="0" err="1" smtClean="0"/>
              <a:t>Kemudian</a:t>
            </a:r>
            <a:r>
              <a:rPr lang="en-US" sz="2400" dirty="0" smtClean="0"/>
              <a:t> </a:t>
            </a:r>
            <a:r>
              <a:rPr lang="en-US" sz="2400" dirty="0" err="1" smtClean="0"/>
              <a:t>limbah</a:t>
            </a:r>
            <a:r>
              <a:rPr lang="en-US" sz="2400" dirty="0" smtClean="0"/>
              <a:t> </a:t>
            </a:r>
            <a:r>
              <a:rPr lang="en-US" sz="2400" dirty="0" err="1" smtClean="0"/>
              <a:t>mengalami</a:t>
            </a:r>
            <a:r>
              <a:rPr lang="en-US" sz="2400" dirty="0" smtClean="0"/>
              <a:t> </a:t>
            </a:r>
            <a:r>
              <a:rPr lang="en-US" sz="2400" dirty="0" err="1" smtClean="0"/>
              <a:t>pengendapan</a:t>
            </a:r>
            <a:r>
              <a:rPr lang="en-US" sz="2400" dirty="0" smtClean="0"/>
              <a:t> </a:t>
            </a:r>
            <a:r>
              <a:rPr lang="en-US" sz="2400" dirty="0" err="1" smtClean="0"/>
              <a:t>untuk</a:t>
            </a:r>
            <a:r>
              <a:rPr lang="en-US" sz="2400" dirty="0" smtClean="0"/>
              <a:t> </a:t>
            </a:r>
            <a:r>
              <a:rPr lang="en-US" sz="2400" dirty="0" err="1" smtClean="0"/>
              <a:t>memisahkan</a:t>
            </a:r>
            <a:r>
              <a:rPr lang="en-US" sz="2400" dirty="0" smtClean="0"/>
              <a:t> </a:t>
            </a:r>
            <a:r>
              <a:rPr lang="en-US" sz="2400" dirty="0" err="1" smtClean="0"/>
              <a:t>partikel</a:t>
            </a:r>
            <a:r>
              <a:rPr lang="en-US" sz="2400" dirty="0" smtClean="0"/>
              <a:t> </a:t>
            </a:r>
            <a:r>
              <a:rPr lang="en-US" sz="2400" dirty="0" err="1" smtClean="0"/>
              <a:t>padat</a:t>
            </a:r>
            <a:r>
              <a:rPr lang="en-US" sz="2400" dirty="0" smtClean="0"/>
              <a:t> </a:t>
            </a:r>
            <a:r>
              <a:rPr lang="en-US" sz="2400" dirty="0" err="1" smtClean="0"/>
              <a:t>dan</a:t>
            </a:r>
            <a:r>
              <a:rPr lang="en-US" sz="2400" dirty="0" smtClean="0"/>
              <a:t> </a:t>
            </a:r>
            <a:r>
              <a:rPr lang="en-US" sz="2400" dirty="0" err="1" smtClean="0"/>
              <a:t>mikro-organisme</a:t>
            </a:r>
            <a:r>
              <a:rPr lang="en-US" sz="2400" dirty="0" smtClean="0"/>
              <a:t> </a:t>
            </a:r>
            <a:r>
              <a:rPr lang="en-US" sz="2400" dirty="0" err="1" smtClean="0"/>
              <a:t>dari</a:t>
            </a:r>
            <a:r>
              <a:rPr lang="en-US" sz="2400" dirty="0" smtClean="0"/>
              <a:t> </a:t>
            </a:r>
            <a:r>
              <a:rPr lang="en-US" sz="2400" dirty="0" err="1" smtClean="0"/>
              <a:t>limbah</a:t>
            </a:r>
            <a:endParaRPr lang="en-US" sz="2400" dirty="0" smtClean="0"/>
          </a:p>
        </p:txBody>
      </p:sp>
      <p:pic>
        <p:nvPicPr>
          <p:cNvPr id="8" name="Picture 9"/>
          <p:cNvPicPr>
            <a:picLocks noChangeAspect="1" noChangeArrowheads="1"/>
          </p:cNvPicPr>
          <p:nvPr/>
        </p:nvPicPr>
        <p:blipFill>
          <a:blip r:embed="rId3"/>
          <a:srcRect/>
          <a:stretch>
            <a:fillRect/>
          </a:stretch>
        </p:blipFill>
        <p:spPr bwMode="auto">
          <a:xfrm>
            <a:off x="1600200" y="4347895"/>
            <a:ext cx="5742473" cy="2106468"/>
          </a:xfrm>
          <a:prstGeom prst="rect">
            <a:avLst/>
          </a:prstGeom>
          <a:noFill/>
          <a:ln w="9525">
            <a:noFill/>
            <a:miter lim="800000"/>
            <a:headEnd/>
            <a:tailEnd/>
          </a:ln>
          <a:effectLst/>
        </p:spPr>
      </p:pic>
    </p:spTree>
    <p:extLst>
      <p:ext uri="{BB962C8B-B14F-4D97-AF65-F5344CB8AC3E}">
        <p14:creationId xmlns:p14="http://schemas.microsoft.com/office/powerpoint/2010/main" val="374974274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463153"/>
            <a:ext cx="8229600" cy="571500"/>
          </a:xfrm>
        </p:spPr>
        <p:txBody>
          <a:bodyPr/>
          <a:lstStyle/>
          <a:p>
            <a:r>
              <a:rPr lang="en-US" dirty="0" smtClean="0"/>
              <a:t>Secondary Treatment</a:t>
            </a:r>
            <a:endParaRPr lang="en-US" dirty="0"/>
          </a:p>
        </p:txBody>
      </p:sp>
      <p:sp>
        <p:nvSpPr>
          <p:cNvPr id="3" name="Content Placeholder 2"/>
          <p:cNvSpPr>
            <a:spLocks noGrp="1"/>
          </p:cNvSpPr>
          <p:nvPr>
            <p:ph sz="quarter" idx="1"/>
          </p:nvPr>
        </p:nvSpPr>
        <p:spPr>
          <a:xfrm>
            <a:off x="304800" y="1000975"/>
            <a:ext cx="8610600" cy="2857500"/>
          </a:xfrm>
        </p:spPr>
        <p:txBody>
          <a:bodyPr>
            <a:normAutofit fontScale="77500" lnSpcReduction="20000"/>
          </a:bodyPr>
          <a:lstStyle/>
          <a:p>
            <a:endParaRPr lang="id-ID" dirty="0" smtClean="0"/>
          </a:p>
          <a:p>
            <a:pPr>
              <a:buNone/>
            </a:pPr>
            <a:r>
              <a:rPr lang="id-ID" dirty="0" smtClean="0"/>
              <a:t>	</a:t>
            </a:r>
            <a:r>
              <a:rPr lang="en-US" dirty="0" smtClean="0"/>
              <a:t>b.      </a:t>
            </a:r>
            <a:r>
              <a:rPr lang="en-US" dirty="0" err="1" smtClean="0"/>
              <a:t>Metode</a:t>
            </a:r>
            <a:r>
              <a:rPr lang="en-US" dirty="0" smtClean="0"/>
              <a:t> Activated Sludge (Lumpur </a:t>
            </a:r>
            <a:r>
              <a:rPr lang="en-US" dirty="0" err="1" smtClean="0"/>
              <a:t>Aktif</a:t>
            </a:r>
            <a:r>
              <a:rPr lang="en-US" dirty="0" smtClean="0"/>
              <a:t>)</a:t>
            </a:r>
          </a:p>
          <a:p>
            <a:pPr>
              <a:buNone/>
            </a:pPr>
            <a:r>
              <a:rPr lang="id-ID" dirty="0" smtClean="0"/>
              <a:t>	</a:t>
            </a:r>
            <a:r>
              <a:rPr lang="en-US" dirty="0" err="1" smtClean="0"/>
              <a:t>Limbah</a:t>
            </a:r>
            <a:r>
              <a:rPr lang="en-US" dirty="0" smtClean="0"/>
              <a:t> </a:t>
            </a:r>
            <a:r>
              <a:rPr lang="en-US" dirty="0" err="1" smtClean="0"/>
              <a:t>cair</a:t>
            </a:r>
            <a:r>
              <a:rPr lang="en-US" dirty="0" smtClean="0"/>
              <a:t> </a:t>
            </a:r>
            <a:r>
              <a:rPr lang="en-US" dirty="0" err="1" smtClean="0"/>
              <a:t>dicampur</a:t>
            </a:r>
            <a:r>
              <a:rPr lang="en-US" dirty="0" smtClean="0"/>
              <a:t> </a:t>
            </a:r>
            <a:r>
              <a:rPr lang="en-US" dirty="0" err="1" smtClean="0"/>
              <a:t>dengan</a:t>
            </a:r>
            <a:r>
              <a:rPr lang="en-US" dirty="0" smtClean="0"/>
              <a:t> </a:t>
            </a:r>
            <a:r>
              <a:rPr lang="en-US" dirty="0" err="1" smtClean="0"/>
              <a:t>lumpur</a:t>
            </a:r>
            <a:r>
              <a:rPr lang="en-US" dirty="0" smtClean="0"/>
              <a:t> yang </a:t>
            </a:r>
            <a:r>
              <a:rPr lang="en-US" dirty="0" err="1" smtClean="0"/>
              <a:t>kaya</a:t>
            </a:r>
            <a:r>
              <a:rPr lang="en-US" dirty="0" smtClean="0"/>
              <a:t> </a:t>
            </a:r>
            <a:r>
              <a:rPr lang="en-US" dirty="0" err="1" smtClean="0"/>
              <a:t>bakteri</a:t>
            </a:r>
            <a:r>
              <a:rPr lang="en-US" dirty="0" smtClean="0"/>
              <a:t> </a:t>
            </a:r>
            <a:r>
              <a:rPr lang="en-US" dirty="0" err="1" smtClean="0"/>
              <a:t>aerob</a:t>
            </a:r>
            <a:r>
              <a:rPr lang="en-US" dirty="0" smtClean="0"/>
              <a:t>. </a:t>
            </a:r>
            <a:r>
              <a:rPr lang="en-US" dirty="0" err="1" smtClean="0"/>
              <a:t>Aerasi</a:t>
            </a:r>
            <a:r>
              <a:rPr lang="en-US" dirty="0" smtClean="0"/>
              <a:t> (</a:t>
            </a:r>
            <a:r>
              <a:rPr lang="en-US" dirty="0" err="1" smtClean="0"/>
              <a:t>Pemberian</a:t>
            </a:r>
            <a:r>
              <a:rPr lang="en-US" dirty="0" smtClean="0"/>
              <a:t> </a:t>
            </a:r>
            <a:r>
              <a:rPr lang="en-US" dirty="0" err="1" smtClean="0"/>
              <a:t>gelembung</a:t>
            </a:r>
            <a:r>
              <a:rPr lang="en-US" dirty="0" smtClean="0"/>
              <a:t> </a:t>
            </a:r>
            <a:r>
              <a:rPr lang="en-US" dirty="0" err="1" smtClean="0"/>
              <a:t>udara</a:t>
            </a:r>
            <a:r>
              <a:rPr lang="en-US" dirty="0" smtClean="0"/>
              <a:t>) </a:t>
            </a:r>
            <a:r>
              <a:rPr lang="en-US" dirty="0" err="1" smtClean="0"/>
              <a:t>mempercepat</a:t>
            </a:r>
            <a:r>
              <a:rPr lang="en-US" dirty="0" smtClean="0"/>
              <a:t> </a:t>
            </a:r>
            <a:r>
              <a:rPr lang="en-US" dirty="0" err="1" smtClean="0"/>
              <a:t>kerja</a:t>
            </a:r>
            <a:r>
              <a:rPr lang="en-US" dirty="0" smtClean="0"/>
              <a:t> </a:t>
            </a:r>
            <a:r>
              <a:rPr lang="en-US" dirty="0" err="1" smtClean="0"/>
              <a:t>bakteri</a:t>
            </a:r>
            <a:r>
              <a:rPr lang="en-US" dirty="0" smtClean="0"/>
              <a:t> </a:t>
            </a:r>
            <a:r>
              <a:rPr lang="en-US" dirty="0" err="1" smtClean="0"/>
              <a:t>untuk</a:t>
            </a:r>
            <a:r>
              <a:rPr lang="en-US" dirty="0" smtClean="0"/>
              <a:t> </a:t>
            </a:r>
            <a:r>
              <a:rPr lang="en-US" dirty="0" err="1" smtClean="0"/>
              <a:t>mendegradasi</a:t>
            </a:r>
            <a:r>
              <a:rPr lang="en-US" dirty="0" smtClean="0"/>
              <a:t> </a:t>
            </a:r>
            <a:r>
              <a:rPr lang="en-US" dirty="0" err="1" smtClean="0"/>
              <a:t>limbah</a:t>
            </a:r>
            <a:r>
              <a:rPr lang="en-US" dirty="0" smtClean="0"/>
              <a:t>. </a:t>
            </a:r>
            <a:r>
              <a:rPr lang="en-US" dirty="0" err="1" smtClean="0"/>
              <a:t>Selanjutnya</a:t>
            </a:r>
            <a:r>
              <a:rPr lang="en-US" dirty="0" smtClean="0"/>
              <a:t>, </a:t>
            </a:r>
            <a:r>
              <a:rPr lang="en-US" dirty="0" err="1" smtClean="0"/>
              <a:t>limbah</a:t>
            </a:r>
            <a:r>
              <a:rPr lang="en-US" dirty="0" smtClean="0"/>
              <a:t> </a:t>
            </a:r>
            <a:r>
              <a:rPr lang="en-US" dirty="0" err="1" smtClean="0"/>
              <a:t>mengalami</a:t>
            </a:r>
            <a:r>
              <a:rPr lang="en-US" dirty="0" smtClean="0"/>
              <a:t> </a:t>
            </a:r>
            <a:r>
              <a:rPr lang="en-US" dirty="0" err="1" smtClean="0"/>
              <a:t>proses</a:t>
            </a:r>
            <a:r>
              <a:rPr lang="en-US" dirty="0" smtClean="0"/>
              <a:t> </a:t>
            </a:r>
            <a:r>
              <a:rPr lang="en-US" dirty="0" err="1" smtClean="0"/>
              <a:t>pengendapan</a:t>
            </a:r>
            <a:r>
              <a:rPr lang="en-US" dirty="0" smtClean="0"/>
              <a:t>, </a:t>
            </a:r>
            <a:r>
              <a:rPr lang="en-US" dirty="0" err="1" smtClean="0"/>
              <a:t>sementara</a:t>
            </a:r>
            <a:r>
              <a:rPr lang="en-US" dirty="0" smtClean="0"/>
              <a:t> </a:t>
            </a:r>
            <a:r>
              <a:rPr lang="en-US" dirty="0" err="1" smtClean="0"/>
              <a:t>lumpur</a:t>
            </a:r>
            <a:r>
              <a:rPr lang="en-US" dirty="0" smtClean="0"/>
              <a:t> yang </a:t>
            </a:r>
            <a:r>
              <a:rPr lang="en-US" dirty="0" err="1" smtClean="0"/>
              <a:t>mengandung</a:t>
            </a:r>
            <a:r>
              <a:rPr lang="en-US" dirty="0" smtClean="0"/>
              <a:t> </a:t>
            </a:r>
            <a:r>
              <a:rPr lang="en-US" dirty="0" err="1" smtClean="0"/>
              <a:t>bakteri</a:t>
            </a:r>
            <a:r>
              <a:rPr lang="en-US" dirty="0" smtClean="0"/>
              <a:t> </a:t>
            </a:r>
            <a:r>
              <a:rPr lang="en-US" dirty="0" err="1" smtClean="0"/>
              <a:t>disalurkan</a:t>
            </a:r>
            <a:r>
              <a:rPr lang="en-US" dirty="0" smtClean="0"/>
              <a:t> </a:t>
            </a:r>
            <a:r>
              <a:rPr lang="en-US" dirty="0" err="1" smtClean="0"/>
              <a:t>kembali</a:t>
            </a:r>
            <a:r>
              <a:rPr lang="en-US" dirty="0" smtClean="0"/>
              <a:t> </a:t>
            </a:r>
            <a:r>
              <a:rPr lang="en-US" dirty="0" err="1" smtClean="0"/>
              <a:t>ke</a:t>
            </a:r>
            <a:r>
              <a:rPr lang="en-US" dirty="0" smtClean="0"/>
              <a:t> </a:t>
            </a:r>
            <a:r>
              <a:rPr lang="en-US" dirty="0" err="1" smtClean="0"/>
              <a:t>tangki</a:t>
            </a:r>
            <a:r>
              <a:rPr lang="en-US" dirty="0" smtClean="0"/>
              <a:t> </a:t>
            </a:r>
            <a:r>
              <a:rPr lang="en-US" dirty="0" err="1" smtClean="0"/>
              <a:t>aerasi</a:t>
            </a:r>
            <a:r>
              <a:rPr lang="en-US" dirty="0" smtClean="0"/>
              <a:t>. </a:t>
            </a:r>
          </a:p>
          <a:p>
            <a:pPr>
              <a:buNone/>
            </a:pPr>
            <a:endParaRPr lang="en-US" dirty="0" smtClean="0"/>
          </a:p>
        </p:txBody>
      </p:sp>
      <p:pic>
        <p:nvPicPr>
          <p:cNvPr id="2052" name="Picture 4"/>
          <p:cNvPicPr>
            <a:picLocks noChangeAspect="1" noChangeArrowheads="1"/>
          </p:cNvPicPr>
          <p:nvPr/>
        </p:nvPicPr>
        <p:blipFill>
          <a:blip r:embed="rId3"/>
          <a:srcRect/>
          <a:stretch>
            <a:fillRect/>
          </a:stretch>
        </p:blipFill>
        <p:spPr bwMode="auto">
          <a:xfrm>
            <a:off x="2133600" y="3733800"/>
            <a:ext cx="5231174" cy="2466125"/>
          </a:xfrm>
          <a:prstGeom prst="rect">
            <a:avLst/>
          </a:prstGeom>
          <a:noFill/>
          <a:ln w="9525">
            <a:noFill/>
            <a:miter lim="800000"/>
            <a:headEnd/>
            <a:tailEnd/>
          </a:ln>
          <a:effectLst/>
        </p:spPr>
      </p:pic>
      <p:sp>
        <p:nvSpPr>
          <p:cNvPr id="2054" name="AutoShape 6" descr="data:image/jpeg;base64,/9j/4AAQSkZJRgABAQAAAQABAAD/2wCEAAkGBxQQEBUUEhQUFRUXFBcVFRcYFRgUFxgUFxUWFxcYFRcYHCggGBsmHBYVIjEhJSkrMC4uGCAzOjMsNygtLisBCgoKDgwMFQ8MFCweFB01Nzc3LCssLC0sLTc3NzcyNzcuLSwsLC43Kyw3ODUrNCwrLCwrNSs4LjY3LDc3Ny83LP/AABEIAJ0BQQMBIgACEQEDEQH/xAAbAAEAAgMBAQAAAAAAAAAAAAAABQYBAwQCB//EAEwQAAICAQMCBAMFAgcNBgcAAAECAxEABBIhBTEGEyJBUWFxFCMygZEHQhUWM1KSobEkQ1NjcoSUwdHS0+HwFyVUYoKDNERFVWSisv/EABcBAQEBAQAAAAAAAAAAAAAAAAACAQP/xAAeEQEAAwABBQEAAAAAAAAAAAAAAQIRAxIhQVGRMf/aAAwDAQACEQMRAD8A+4YxjAYxjAYxjAYxjAYxjAYxjAYxjAYxjAYxmCcDOMxeLwM4zF4vAzjMFqzG8YHrGYBwDgZxjMXgZxjGAxmjW6pYo3ka9qKWNd6As1nNp+sxOm7dt9TKASASyfiC8035HAkMZwRdYhIW5EUsgk2swBCnb354/Eo/PN666MsFV1YmuFYEi1LAkXwCBgdGM0nVIL9aek03qHBPYHng5n7Sl1vW7qtwu/h9flgbcZz6LWpNGJENqRfwI+o9s37xdWL+F4GcZjcPiMzgMYxgMYxgMYxgMYxgMq3UPHulhmeIrqXZG2t5emlkUNVkblWj39stOV7wdLuGq+WunH/8n/XgcI/aLpP5msH+Z6j/AHM9j9oej/8Ayh/mWp/4eWzGBVh+0LQWLklWyBb6XUooJIAtmiAAs9yctOVf9ph/7q1PzVR+rrlliHpH0H9mB7xjGAxjGAxWMXgYrFYvNWq1SRIzyMqIoLMzEKqgdySeAMDaBjblWfV6nqNjTs+k018ajaPOlA/wCOKRD/PYWa4FEHIPpPiqTS62XTSvqdTBGwR55IRuherG9ohzGfiVBHB5BvA+hlLzIXNem1KSoHjZXRhaspDKR8QRwc23gAMAY3Zm8DFYrM4wMVis16jUJGpZ2VVHcsQB+pzjTXPKR5UZCXzJJaAj32J+I/U0PrgdOv0gmieMkgOpUkVYB+F8ZFnwylj7yQUxcj07S5N2Fql/LJLqWnMsTIp2lqF2RxYvkcji8gpPD8wrZK1biWXzXG5d8pQW17dqun9Cvhgel8Mw+WFEjbIjxdHaUZXonuQCD3/nfIV3dP6JFHsaM8B/MFBQDcQjHb2rkZwzdDnLGpW2lWFB69RYnc/p9e4EA9u3zzwnSdWFjQupCcM4dlLggrRTsBW3ge4J4vA2anwmskhkeVma7phxX3opgCL4mYcV2HztN4VjCmnCAiQOdo/A7iQlTfpYbQA3PH0zzqtJP9xDGXUrpmBYSNtWRWhAZj+/xu4PfnNGo6brXWUM3Dh6RZSAGMbKKY2dm6jXz7cVgSGh8PpHHICfMV4BFtAC7kG82TfLHeefpnG/hZ5Am+a2EZDnbyZHikjdiQRYPmA0f5gyQ6HBqEd/OoJtQIobcAVLgkXzyuz4c3x7mZwKlL0B49VG0aq0YcNVAAepb2n9zbtLcD1E1ltxjAYxjAYxjAYxjAYxjAiPEMWsYJ9ik08Zs7/OR3BHtt2MK98hPDvhPVQpJ5+ufdLM8zrAkcabnq9rOhcdvjk513RamXZ9m1I09XuuIS7u1dyK9/1yN8G9S1Oqi3Slfu5JomYJsEzpI6AhbO1AAOfc/Ichu/i/qFXy06hOsftaRSSgH93zXU2PmRfzyLTTTxAwpr9QIgTtY6RpdQOb2+c6lGF+5QmvfLhG7chqu+4BAo/M982I1juD9MD534rTUT6KaOTVKVEZY7dHIjts9QJZm2KfT8AL+AyM8InW9Si36XrcxA/EH0MakH4WRR/InLz496kdN0+aRUR2oKquNyFnYKu4e4s9s4YND1dQB9p0HYcfZZQB+kwwI+Twp1c//Wm/LSRD9a75q/in1kdutfrpIzkvLousMKGr0KfNdLIT/wDtMR/VmleldY/+4aU/5mf+JgRep8P9YiQu/W1VR3J0cVD2zgEfUweOvaY/5WmiH9i5Zf4N6z/47R/6I3/EzB6f1r/xui/0V/8AiYFN6r1zqGl2eb1rSAOdoYaVWUNV05VSVvnmq4yZ0ei67NGskPVNFIjC1YQDaw+RCZIajw/1SZ0M8/TpNhJUtpHfaT3KgyVfzzzDrepyz+Vp9RpJVVis0v2V1jjrjaredUkl8bR2rkjtgQfWtR4g0tA6rQyu5qOJIyZZD77U2VQ9ySAPjkh0vqULEN1fXQyTQmjEB5emSVb3EWAJnHaySAVNAHDdTk6frWi8iMyS7a1epmCtqSBytxq3koGYKoIC3wOTy6b0wy6iYyMdJrn3MIQi/Z3jDEgkVt1V8bmsML42XgZTqnUnMswkSPQyMxgm8gSSRR7QFZogRUfBO47j2sAHjZpOm/Y1VtRXmMd69SjcvucgUdSG/CjdtvqSq/DxnRFpYEEj+np2piNy7DUTX2fy/wAE0bj5bu44IyCHiaWGNkVDDA5O47C1E2WbTRt+GJxzT/gN8UcCbl6gukYyRgJOGHn6NPUs6sb87TDsCbJD8A8hqIsRvUPG87zhFlj06bCw2p9oIa+FlcjYrEEeke/ucq3TdUJIjFpYnbzg1bZBDLt3EGJJJwA7UL2pe0HiuM1x9UCpIWjSZUMcccckBSreizGEKA6twNwsdwTdYF30/ibUNtC6vTlmug+nKuxX8Xp8xTY+mdU/iqeFdzy6PaCFYsGQWewsOaPyz57JojIKkACMrFtTqA0VlLcLFKthyq76LqSu3juc8QdO1BjXVRGRY1TYJvJi4XhZAyRMshAC7rCgm+QMD6TN4v1CKrlNIUPv50i3fbZ92dxPwGY/jbrJF+70iJzW5pTe33KoUBv/ACqz5pB4bhZWlhbSzxbbKzzCB2XcTvj8pz5bkni+3pBF5E9e65FpVjEMzTsY9sscm8eQQKASQMd3IHuwYH2BrA+q6jxWmkBn1Wlncr/fGlgc3/i0LqF+igZdOgdWTW6aLURhgkqB1DABgD8QCRf558D8Mfs91vV5RPqB9lgJDAhAlg8VBF+7wB6mHw759/6N0xNJp44Ir8uJAi2bND4n3OBr8QalotOWQ026NQaDfjlRDQPc0xyGOp1/roDhW8q47Li5ApeuFf8AkzVgd/jxaWAPfnM4Fell1ivx6lBP97HIEkajkH3VnP8A6R+fJLr9UxibyW9BTf6StFo5BKQt/eBTtoe/sTlsxgVfU9c1IEm2Fz6h5dxnkDduD0ePwiqvvndotZqC8okQbQjtHSMvKySKqmz6iVVT7d8msYFSk6xrEHMSv2HCOtXHE5c2TYUuy177fyzXrer6lioK7drMaQOTIv2eVw4YClXcFFH3H0y44wIbo3V2mmljKEKgXaxUqSdzqw5PNbAb4vcOO2TOMYDGMYDGMYDGYBvMg4DGM5eoTsqgRi5GO1P5oPuzn2UDn59vfA0a2UyP5MZI4BlcfuKeyqfZ2/qHPwuF/ZwoXROqigur1iqB2AXUyAAfkMsmh0oiTaLJu2Y92Y92b5n/AJZRfBXVGi0+oAjY1qtYy7nRUc/a5PwmyR7967fPAsM2oBIlOnlZ1ajahWCUwJqyHrvXzGTGjgVF9AoHmvh78D29z+eQ8PimMsQ4ZSAzBSpshVDUG/CTzXBPNZ2r1OOVBTMhIBo1GwsE16vpXGBCftHkV9DsBvfqNKn9PUov+39Mt2U7xcFZNLCJdztrdGxtgTtSQSXQ+IjPOXHAYxjAYxjAoHX+rT6gs+2unRSmKUpMYp5WVxG1ccRhzW0MC2080aPO3U5o5pk0swGijAVZIdOrRaUoNuxwR98t7ixQ+jaLrnLFr/AminkZ5Ynfe29kM03lF+PUYg+y+B7ZPwadY0CIqqirtVQKAUDgAfDApfTQNFG322FZlkUebrUudZVPvOpto15NAWgHwGRPU+vx0NKhSZdwOj1XmbFiIBIUSd3dAOCvDDhiObgo+pzSxv8AdSrpCztFp1JWPhiCCxFyKaLBAa5IrNwlghW9O8z7zumvRRlEiIthDFIBIGXuByLJJBwNPU+oSM5kldZdTBZadlZtOkZIHCoCE4NkXY23ZsXz6/odBZNR58wkI26orJpkif8AEslBntLHAKgklRndpdfFBf2aLUamB4z9nSXaYl1LFnMkkan0q1igVFVQAJzEjyOoiRdUY5XVp4BGiQ7QDuXdp7eEkm6A5IHzw1nqXW532Q6xZWDNEkREc2nUv23xxBQ87gjeRvXuKHFnj6shAMWjj1ssqHazPpE7Ny4mAQS7SGNF91kA+27JTUCWZAkum1UhR+JZkM0SUCYxApUcgkAyOm7vznLpHaMyPqNDqmnmUCG5ZkhiVU4R3YilDl2B5NNXywNAlHlRGQVpgjB5JS06bSArxrp55Qd4K8vGT+Gq5OapotFDH5uqCSae3iV4j5U00l8TPpr3MRwLDDgAkVQHD1vUS6TQSQsI1BWvNiVZDIzt6xPIbMYAYle1k8/PT4Q/Zzq+qus+qZ4oKA8x7MzqBwIww4X5n8gcMRsOt1fUSmm0yysdgVhvZy3sZJGbiFT7haHt6qGfUfA/7J4dIVm1e2edTarX3UfwpT+Mj4n8hl36B0GDQxCLTxhFHc92Y/F2PLH65J4DGYrGBnGYrM4DODr8JfSzBd2/y3KbGKtvCnbtKkG7rNL615yU05pQaeci1B9xEP32+f4R86rPWplGkiUKC26RUt35LOfxOxv3/wCWBGQ6jUq/lRo6oCihnUuR66drJ9Qrnkn/AFZGz9a1Ug8sp6wIzsVWTdIGgcqr+x5k3D2FfPJGDxeHsrC5AKqTYA3sEI57bfWKb3+Ga5fE0UbsxgO5VYyFSpYVvUkV3XdGF3cdxgTHRtRJIXLqw/k6tWTkoC1Kx4o2OPhknlcl8WKlmSGRQotzxxfm1S/iYHyj7e4+deYfFG13EybfvkjVQyMyq8cJBajyN8lWO2BZcZX4/FcZC7kdS3lEKShbZNWx6DcizyByP0zu6V1hdQzKEdCqqw3bfUjM6hhtJ90bg0e2BJYxjAh9fBJ50rIlh9MI1NrQdTKaYE9vUvtnKdPrLve1bjS2m3b5ygDtdeVu/qz11rqrpKFAKqrxsSAzM6kSFtoH7o2gH6+3F+IOuySjhAAGAJ5s3P5YKiiKK8nk9/zwOfSRayKJEVWpViAJaOwygeYKHdD2HN2D8s7Ol6fUxRyj38tmiVttCVpJzttf3a8rv8cz1TrraeSQEKQoQovIZrVi1nt+7xnIviF4ll8wKaMrRkk+pVmmUI3poHbGKP8A0Q6J5tTcYRJSP74XCdirAjaBxRC0b9/fO/ogl2HzuPwhVoAKBGt9u/qLd/hmjpfW/Pl27QAfMqmtl8sqPWK4vdx9MmcBnyOAHTzT6aZ1TZqJXr1AuJ5JZYpF2epx6ip+BQ9xn1zKZ+0TppVU10SkyacESqBuMmlJuRQD+8v4we/BHvgVPUSs+6EetowKcfvbtzKAGB7c96HbvVZvm0jyqDPvIokMRHT7qQIaq+exoHn4d+qGb7tWTai7WWzSly214T6e9i+QO4PfOSSfyISRHuk3IiAClknLbdu3gAF3N2v7rHDW3omjbU9ThjUjy9HWonIRRUzR7IYdw9wC5I+Qz6pkJ4Q6ENDpVjJ3SsTJPJ/Pnf1O30skD5AZN4YYxjAYxjAZgnM1jA+SeLdLpITqINHpeoNqEUkHTGfyo5pF3re16H4geB75PdN12rnHUNO6yK66dFg3HaS7QMpZSau3ANixfveQnWPFA0HUdfHKIwsrwsN80unZlEKLcbIhBFir3Dtlf6n1bRajURzSzRMY0qNYeoTR7SxthJJKu/2X8FDvgXP+CoTGA2h6luCgX5rmjXt9/wDHOzQ9T1MB6ZAySlmj/ujeSxrbtO4gG2VtrEkjj45Hab9q+loIFQEDktq4dvHHDs1t+YGdMvjyLUpUaqvY22vh0/PwDRuxP9WBnV6OE6nU/aYNdMxmtWiMzJ5ZRNoUI9CueKzgHUfsBZoU1MMcs8CouoZgSsZ+/CLMxPIKgAcsew4vI5JdP9ubVM+t30qqkWsgZG2jjdJ5+5/fvQrjLk/i9HH/AMJIxBsEyaQpuHan8/j61gQnVvKTWTnV6DW6o+cssTqkk0IQIm0Bd20UwNiu/OS5/aAo4Oh6kP8AM5D/AGDNU/W2mLXDq0YrQEMunniN33p7+vAyO8F/92qRKequTfok05eMD4xrFv2j4Dd+WBKn9o0IoNpeoC+16OX/AGZn/tF0476fXj/M5v8AdyTXxfB2ZdShqwG0swLA3+H0cnjt37ZrTxnpjwV1Sn4No9Sv6fd8/lgcP/aPpf8ABa3/AEOf/dzyf2maMd01Y+ukm/3clh4ph5tNUvvzpZ+R8vR/V3zW3jCBP5ZdRAP50sEipXsd4BUD6kH5YEU37UtAK3faRZoXpZhz8Pw98jpf2j6PUMRK08cINBBBNukHxkYLwn/lHf3Ptk63ibpxmDvqoy3aPe22NeOfLJAUsfjya+Wb28adP2k/aYWC1uKneFF1bFQdo+ZwOGH9pPSwAo1AQAUAY3UAfD8PGTPT+o6XqcQeGRJ40kFlTwHUXTA/Ijg5x/xr6Yd3906U7TRG5Cb9qHc/llf8GeJ9Euq6gPtEC+ZrV8oFgu4GCFPSDX7wI+oOBfzp0u9i3QF7RdDsPpnFJ0OFpvNKgt9Fr8LL8LqmPpuiTdZJYwNC6OMChGgHwCgdrr2+Z/U5obo8BFeTEPgQigg8cjjv6V/QfDO7GBG6foWnRETykIQAKSoJtQACTXf0r+g+GdsOmRDaqqmgvAA9IJIH0BZv1ObcYDGMYEV1Hr8WnZhIHAStzAWAWVmUd7PCn2+Gef4wx3RWQdtx28LuJC+/Nkfu3mJ00qzyNK0ZcgFg5X0hY2+Pa03n6X888GfSba3RJuAVG3LZoBlKkn2MgIv3YfEYGyHxFEwJpwBy3A4U7aYkHkesdueD8DnNL4j2wbioMhjaRVHKnae3e7qsx03RaSJAN8TCt62wChAB+EE8Lce4jtYJyQj6Tp2AZY0IK8EdipHtRo2K5+mBzRdYgiXsyB3lJtTfmKZGkBHe/Q5+HH0yR0OtWZSV3Cm2sGUqQaB5B+RB/PNMvRoGJJjFmye4stvsmj/jH/pHOuGBUvaK3HcfmaAv9AMDZmGUEEHkHgj5ZnGB8Y6FplRJATtjh1U6beAAgmkKqC3YACuO24dqya6DpFbquksHaumnkRSKCuCiblG0c/eSf0j8shukzlmmuwG1cwLbghTdLNxdXyQv873yd8J1/CkHDWNBISSWINyRCxuA54IP0HPOB9IzOMYDGMYDGMYDGMYGCM8lB8B+me8YGg6ZD3Rf6IznfpUB/FDCfrGh/wBWd+MCLfw/pT30unP/ALKf7M5pvCOhf8Wj0x/9lP8AZk7mAcCtP4A6Yf8A5HTflGB/ZmjwBH5C6vThmMUGraOEMS5SPy4327jyQCxr4DLWeOTny7p/XSNV1FIj5g+1FyBEZVry4QDuDBasHjk8YH0l9YpFgmuDwpNjj5fMZXfEWm1c0Lx6fUFJGcBCY/L2Gw27eOWAHHY32PfIw9anj7jaCeD5RHI/9dn+bWaNV1+axT2wq6TaN1Vbbn9I7cd/n7YFu8PQ6iKADUzjUv8A4RYxEAB3vnn65KrJwCRX19soaeIpglMVAJoueavuBTfMc54h63qQCHCsvAIZX70WB5PP9vbtVYF21Dhtw3A7SONu6jwRYPfv7fHOlSKrj6f8soaeKJUG4RoQeL2uGJB9qBv9fbOWPxdKZH3BFAKsOHtWYWQxKduw/L3wLfqDMJLjh09L6FJLhhfbkR0B27frlb1/8InqC7dDo5ItqmR5CBte+PLlKbyaAP4WA+IzOk8VybwXXd6uwY+/ega3Cj71RHvnP4S6fD1DW6+eaNi8esQR3I42bIoyKAIFWLoj3wPoi3Qvv7+/OZxjAYxjAYxjAYxjAhtT0ETSStIx2swKqpA5EJis8d/U3vXbN0vQ42cuS1nvyK7wn4f4hP1OSeMCEPhiG3PPrstYUncd/Kkjg07D/o3NgYxgMYxgMYxgfGYDVkqB/dupIYjuome+SfY+1jtk/wCEWRupxFL40D9wV4MsZFA/n8u2WtfCOkH977O7j1Nw0h3MRz7n2zq0vRIY5vOUHfsMYO4kBC24gDsOQMCSxjGAxjGAxjGAyH8QqxMG3dt8310JD6dj9/LN1dfLJjIvrXUfs5jb931lhxyFQnue3NYEc+t1gNFRsYm2ERJjUNKFG0H1WFi59t9/Tm0fVNRGsSMrKNkKFnjZmD0ofsfVYs9/bJN/EI37UjL+vZe9QLMrRD8tyn8s0J4mjcKzREKWAUkqSH2o3a+KEnf5fMYGuPq+qZgoi2nYLLRtQfdELFHkFXY1YI2/LJvp0jvGDIKa2BoEA0xAIBNiwAfzzVoOqiZyqq1AElrWrEjx0KN8lGOdWqgEi7SWAvnaxQn5WvNYGjVdTjjO1mtv5igu/wDRWzmkTaiT8Eawr/OlO9/yjQ0Pzb8s7NJpI4hUaKg+QAv5n4n5nN94EYvRkY3Mzzn/AM59APyjWlH6E5C9Y/Z5o9VO07CVHYAMYpmiBKigdqmrrjLbjAokf7KtIopZtaBxwNSfawO4+Zzw37K9PVLqdYvavvENAXVWnzOX7GB89X9lka/h1mqHfuIW79+8ea2/ZaapddKO3eGH27XSi8+jYwPkXiTwxJ01I5W1CzRtKsTh4grDeCEZSl2QwXuDxlT0nUFn1PlQ15zzRQkyByiA/dkkLsuz2o9qz7v1zpI1SxqWK+XPHNwAbMZvab9jkbrfBkDyNKg8uR9TBqGcKCSYKAUfAEA3/lE4FZ/iX1FTYm0DdvxRajmu1/fH/o5ZPBHh2TRJMZnR5Z5vNfy1Kxr6VUBAxJ7KO+WbGAxjGAxjGAxjGAxjGAxjGAxjGAxjGAxjGAxjGAxjGAxjGAxjGAzy8YbuAe/cX34OesYGpNMigAIortSgdjY/rzRD0uJd/oU7yd1gHggDb27Uo4zsxga4dOqCkVVHbgAcWT7fMn9c2YxgMxWMzgMxWZxgMYxgMYxgMZXv42RIZBKCrJIU2j1NQIokcdwd3F8fpms+NIAwDLKq+ouzLWxVYJuNE2u41Y/s5wLLjIjpniKLU15QlI9PJjYAbiQt39L+nOaZvFcCStGd/pHLbGK8OUauOQpVrPYVgTuMg9P4s0zxLJuamraAjMSTvoLQ9X8m3b4Z4TxlozX3pBILUYpN1ABrK7bAIIr4+2BP4yKm8RaZFRnk2q6lgSjgBQdpLnb6OSB6q5zn/jhotu4zgLV2UcDvQHK/iv8Ad7/LAncZBSeLdKp/lCRtdtwRtvoqxuIq+TXzBHfJTp+vSdS0ZJAZkNqV9SmmHPfn3HGB04xjA1pOrMVDAla3AGyL7WPbNer10cVeY6pfayBf0zng6cV1LyhztcC0oAbgALJ7ngZzdV0c3mM8IBLReWCWClGBJDCwQQb5HyGTs5+ONr3ikz09/qZzzJIFFsQBwLPHJND+vK0/TNU0jkkUyhTtfaDTxmwO4O0Pz88xN0WYAgBmUlrUyk2onVowCx4OwHnHVPpE81++ccrRjKu2h1Vx1YCvu/lLKoZAdjkn1ei/j8LyY6NpGij9ZYuxJa3L/vGqs0BVcDETvhdOSbTk1mHfuF1Yurr3r41nlZlLFQwLDuAQSPqPbIHR6GeHUSzPU29FHp9JJ3mgAzUAqn8/rm+PSudd5gjKoI2UsdlMSVIK7TuN1zu7UKxpHJaYja5OpU6hN+zcu+r27hur47e9Ztyn9b8OzT6meaNlQiOIwEopZpoxIV+8PKqGYWK5+l5yQaHXGE/eakHZKyqSEcShE2Aku5ZS+4967+2U7L3mNwur57171nzpeoap9XPGJJSVY2qMrFoRNFu8tRxE6oSovltxI5Gdaw6tQ7Mk+544kEgI8xY11E5G/byXEbx2B3s88HAvV5nKH07Ta1WGoYTeaY4FlT0KJNsUu/dwabcV5BoEj2zxA3UHjYb9Qu0TOjbFDsRDE0aNvTkeaZB2BNfDAv8AjIPxLPMulDRl1ktCwjQuze7IPS2yzxuKkD+vK1rJtfL54N8H0wsjBdolj8kiVY67csQzdz6RWB9BxlM/hfVrSsJPMYQDiG18z7S66mmC0EEe3aT7EHk3mlOo61VUSvIFdNO7yDThmiMkcpdFRV5AZYxZBI3G+4oLzjPnHTeo9QREQUoj0ykI8blpANPuL7thG/zONpYfhqrIOWvqiSjps1s0kv2eQ2q7WLFCaVV7H4e+BOYyk6zX6pWnMJoeuRWMTPapp4GRKJHdmYWOTR9806/qmqimFyDdGJ1X7lts7fcMibQeGJZlBHwPzwL5jKHqOuamaWSJSEHmR7DsO5CupRHWQBuVIN8kWOexyxQdSl+xPMyh5UEvpUFQ7RsygheSAdoNc98CaxlJ1XiySP7Ptk08+91EjKpRdjSJGQhMp9S7iSAG7c1kh4f6nPLL5ZKbVErOSHLH+6Jo1CEtSikB5vAs2MqHijr8sc6xRsiBZdIWBvzZVlmpliF1VKQe/wCL299Gg8XamZUKwxL5rAIWewLillKsEZjuHljni93YVgXbGUaHx2WcjZGoWASsCXZlDRI6MaFbS77KHPF1m6DxlK6BvJQbd/nAyGwE1AgOygQSbvk/LAtH8GQ2D5MVgkg+Wtgt+Ijj398yemwkhjFESLo7FsX3o1nD4i6u+m8sRors5k4ZygAjiaRuQp9lI7e+QcnjWRaT7NumJJCq7MuwRRy/iCXuqRRVVd81gWyLQxoAFjRQCCAFAogUCK7EDjNLdG05YsYIixbeTsWy3PJNd+T+uQaeJZtzKYULNqGihUyFKVIBM/nHadrAWOLs/Ac5w6rxydsc6RkaYFjKSQZGrStPsVB2/d9V+3ajeBZx0LTBgwgiDDsdgFc3x8Oc9DounBBEKAgbbAr0iiAa7gbR+maug9VbUoxaJ4irbaYGmBUMChZQSOaPHcH65HaPxJK+0fZ7Mk0yRBZFowxEgyuWqhwOBf4hgSWo6Bp5GBeMMAmwKfwBSST6exPPviTw/pmUK0SkKQRd2Cu0Ag3djavPyyM6Z4naRbMRNK8srDaqxxeZKIrtiXYrHfH14sDOHp/jF5dLp5gg9UMs0hraGSGEFjEC3pHmsq+r4H5HAsM3QNO9bowaBFW1UzMxsXR5ZjZ+Jzt0umWJdqChuZqsnliWNX25J4yuN4yWLiaKX0gBnULtMvkpKUVd5bs1WeAeCcmOh9VGqiMgRo6d0IYq3KHaSCjFSLB5B9sCRxjGAypeJtZP9pCRSbVRItyiwWk1E3lJ6gfYK5ogjLbnPHokV3cL6nKliSTewUtX2A54HxJ98CqJ1+VWVt6lD9sndDy5ihfy444qPBobvf3zdofEuocR744Y/M3vuaQhVgjRGdj35DOq3wD34y0+Qtg7VsXRocbu9fXPK6SMLtCIFoitoqm/EKrsffA2g32zOAMYDGMYDGMYGAoBuhZ7n4/XM4xgMYxgMYxgMYxgMYxgLxjGBgnF5nFYGNo+GMzjA8PGpIJAJHYkAkfT4ZhdOg7Kos3wAOTwT9c2YwItugQGbzmW2ogKTaAFdhpO34eKzsj0MSiljjA7UEUCrB7AfED9M6MYGuWFWrcqtV1YBqxRq/iCRnPqOlQSCnhiYWGpkU+pRtB5HcDj6cZ2ZjA4dT0XTybt8ETbyC9op3FRQJ45IHF/DMN0TTl/MMEW/btvYPw7dtfTaa+nGdoOe8Dn0OhjgTZEgRbJodrOadJ0eCI3HGqn11Xt5hBevhZVe3wzuGMCLbw9pjX3S8ReTwSAYqICEA0QAzVfaznp+gac7riX1CQECwCsu3zBQNU21bHxF5JYwInXdBjdGCBVc+Z6mXzB96AJLQkWGUAd+2b+g9MGk06QqxYICATxwSTQHsougPYAZ34wGMYwP//Z"/>
          <p:cNvSpPr>
            <a:spLocks noChangeAspect="1" noChangeArrowheads="1"/>
          </p:cNvSpPr>
          <p:nvPr/>
        </p:nvSpPr>
        <p:spPr bwMode="auto">
          <a:xfrm>
            <a:off x="155575" y="748903"/>
            <a:ext cx="304800" cy="228601"/>
          </a:xfrm>
          <a:prstGeom prst="rect">
            <a:avLst/>
          </a:prstGeom>
          <a:noFill/>
        </p:spPr>
        <p:txBody>
          <a:bodyPr vert="horz" wrap="square" lIns="68580" tIns="34290" rIns="68580" bIns="34290" numCol="1" anchor="t" anchorCtr="0" compatLnSpc="1">
            <a:prstTxWarp prst="textNoShape">
              <a:avLst/>
            </a:prstTxWarp>
          </a:bodyPr>
          <a:lstStyle/>
          <a:p>
            <a:endParaRPr lang="en-US"/>
          </a:p>
        </p:txBody>
      </p:sp>
    </p:spTree>
    <p:extLst>
      <p:ext uri="{BB962C8B-B14F-4D97-AF65-F5344CB8AC3E}">
        <p14:creationId xmlns:p14="http://schemas.microsoft.com/office/powerpoint/2010/main" val="18642587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Secondary Treatment</a:t>
            </a:r>
            <a:endParaRPr lang="en-US" dirty="0"/>
          </a:p>
        </p:txBody>
      </p:sp>
      <p:sp>
        <p:nvSpPr>
          <p:cNvPr id="3" name="Content Placeholder 2"/>
          <p:cNvSpPr>
            <a:spLocks noGrp="1"/>
          </p:cNvSpPr>
          <p:nvPr>
            <p:ph sz="quarter" idx="1"/>
          </p:nvPr>
        </p:nvSpPr>
        <p:spPr>
          <a:xfrm>
            <a:off x="266700" y="1143000"/>
            <a:ext cx="8610600" cy="2343150"/>
          </a:xfrm>
        </p:spPr>
        <p:txBody>
          <a:bodyPr>
            <a:noAutofit/>
          </a:bodyPr>
          <a:lstStyle/>
          <a:p>
            <a:endParaRPr lang="id-ID" sz="2400" dirty="0" smtClean="0"/>
          </a:p>
          <a:p>
            <a:pPr>
              <a:buNone/>
            </a:pPr>
            <a:r>
              <a:rPr lang="id-ID" sz="2400" dirty="0" smtClean="0"/>
              <a:t>	</a:t>
            </a:r>
            <a:r>
              <a:rPr lang="en-US" sz="2400" dirty="0" smtClean="0"/>
              <a:t>c.        </a:t>
            </a:r>
            <a:r>
              <a:rPr lang="en-US" sz="2400" dirty="0" err="1" smtClean="0"/>
              <a:t>Metode</a:t>
            </a:r>
            <a:r>
              <a:rPr lang="en-US" sz="2400" dirty="0" smtClean="0"/>
              <a:t> Treatment ponds/ Lagoons</a:t>
            </a:r>
          </a:p>
          <a:p>
            <a:pPr>
              <a:buNone/>
            </a:pPr>
            <a:r>
              <a:rPr lang="id-ID" sz="2400" dirty="0" smtClean="0"/>
              <a:t>	</a:t>
            </a:r>
            <a:r>
              <a:rPr lang="en-US" sz="2400" dirty="0" err="1" smtClean="0"/>
              <a:t>Limbah</a:t>
            </a:r>
            <a:r>
              <a:rPr lang="en-US" sz="2400" dirty="0" smtClean="0"/>
              <a:t> </a:t>
            </a:r>
            <a:r>
              <a:rPr lang="en-US" sz="2400" dirty="0" err="1" smtClean="0"/>
              <a:t>ditempatkan</a:t>
            </a:r>
            <a:r>
              <a:rPr lang="en-US" sz="2400" dirty="0" smtClean="0"/>
              <a:t> </a:t>
            </a:r>
            <a:r>
              <a:rPr lang="en-US" sz="2400" dirty="0" err="1" smtClean="0"/>
              <a:t>dalam</a:t>
            </a:r>
            <a:r>
              <a:rPr lang="en-US" sz="2400" dirty="0" smtClean="0"/>
              <a:t> </a:t>
            </a:r>
            <a:r>
              <a:rPr lang="en-US" sz="2400" dirty="0" err="1" smtClean="0"/>
              <a:t>kolam</a:t>
            </a:r>
            <a:r>
              <a:rPr lang="en-US" sz="2400" dirty="0" smtClean="0"/>
              <a:t> </a:t>
            </a:r>
            <a:r>
              <a:rPr lang="en-US" sz="2400" dirty="0" err="1" smtClean="0"/>
              <a:t>terbuka</a:t>
            </a:r>
            <a:r>
              <a:rPr lang="en-US" sz="2400" dirty="0" smtClean="0"/>
              <a:t>. Algae yang </a:t>
            </a:r>
            <a:r>
              <a:rPr lang="en-US" sz="2400" dirty="0" err="1" smtClean="0"/>
              <a:t>tumbuh</a:t>
            </a:r>
            <a:r>
              <a:rPr lang="en-US" sz="2400" dirty="0" smtClean="0"/>
              <a:t> </a:t>
            </a:r>
            <a:r>
              <a:rPr lang="en-US" sz="2400" dirty="0" err="1" smtClean="0"/>
              <a:t>dipermukaan</a:t>
            </a:r>
            <a:r>
              <a:rPr lang="en-US" sz="2400" dirty="0" smtClean="0"/>
              <a:t> </a:t>
            </a:r>
            <a:r>
              <a:rPr lang="en-US" sz="2400" dirty="0" err="1" smtClean="0"/>
              <a:t>kolam</a:t>
            </a:r>
            <a:r>
              <a:rPr lang="en-US" sz="2400" dirty="0" smtClean="0"/>
              <a:t> </a:t>
            </a:r>
            <a:r>
              <a:rPr lang="en-US" sz="2400" dirty="0" err="1" smtClean="0"/>
              <a:t>akan</a:t>
            </a:r>
            <a:r>
              <a:rPr lang="en-US" sz="2400" dirty="0" smtClean="0"/>
              <a:t> </a:t>
            </a:r>
            <a:r>
              <a:rPr lang="en-US" sz="2400" dirty="0" err="1" smtClean="0"/>
              <a:t>berfotosintesis</a:t>
            </a:r>
            <a:r>
              <a:rPr lang="en-US" sz="2400" dirty="0" smtClean="0"/>
              <a:t> </a:t>
            </a:r>
            <a:r>
              <a:rPr lang="en-US" sz="2400" dirty="0" err="1" smtClean="0"/>
              <a:t>menghasilkan</a:t>
            </a:r>
            <a:r>
              <a:rPr lang="en-US" sz="2400" dirty="0" smtClean="0"/>
              <a:t> </a:t>
            </a:r>
            <a:r>
              <a:rPr lang="en-US" sz="2400" dirty="0" err="1" smtClean="0"/>
              <a:t>oksigen</a:t>
            </a:r>
            <a:r>
              <a:rPr lang="en-US" sz="2400" dirty="0" smtClean="0"/>
              <a:t>. </a:t>
            </a:r>
            <a:r>
              <a:rPr lang="en-US" sz="2400" dirty="0" err="1" smtClean="0"/>
              <a:t>Oksigen</a:t>
            </a:r>
            <a:r>
              <a:rPr lang="en-US" sz="2400" dirty="0" smtClean="0"/>
              <a:t> </a:t>
            </a:r>
            <a:r>
              <a:rPr lang="en-US" sz="2400" dirty="0" err="1" smtClean="0"/>
              <a:t>tersebut</a:t>
            </a:r>
            <a:r>
              <a:rPr lang="en-US" sz="2400" dirty="0" smtClean="0"/>
              <a:t> </a:t>
            </a:r>
            <a:r>
              <a:rPr lang="en-US" sz="2400" dirty="0" err="1" smtClean="0"/>
              <a:t>digunakan</a:t>
            </a:r>
            <a:r>
              <a:rPr lang="en-US" sz="2400" dirty="0" smtClean="0"/>
              <a:t> </a:t>
            </a:r>
            <a:r>
              <a:rPr lang="en-US" sz="2400" dirty="0" err="1" smtClean="0"/>
              <a:t>oleh</a:t>
            </a:r>
            <a:r>
              <a:rPr lang="en-US" sz="2400" dirty="0" smtClean="0"/>
              <a:t> </a:t>
            </a:r>
            <a:r>
              <a:rPr lang="en-US" sz="2400" dirty="0" err="1" smtClean="0"/>
              <a:t>bakteri</a:t>
            </a:r>
            <a:r>
              <a:rPr lang="en-US" sz="2400" dirty="0" smtClean="0"/>
              <a:t> </a:t>
            </a:r>
            <a:r>
              <a:rPr lang="en-US" sz="2400" dirty="0" err="1" smtClean="0"/>
              <a:t>aerob</a:t>
            </a:r>
            <a:r>
              <a:rPr lang="en-US" sz="2400" dirty="0" smtClean="0"/>
              <a:t> </a:t>
            </a:r>
            <a:r>
              <a:rPr lang="en-US" sz="2400" dirty="0" err="1" smtClean="0"/>
              <a:t>untuk</a:t>
            </a:r>
            <a:r>
              <a:rPr lang="en-US" sz="2400" dirty="0" smtClean="0"/>
              <a:t> </a:t>
            </a:r>
            <a:r>
              <a:rPr lang="en-US" sz="2400" dirty="0" err="1" smtClean="0"/>
              <a:t>proses</a:t>
            </a:r>
            <a:r>
              <a:rPr lang="en-US" sz="2400" dirty="0" smtClean="0"/>
              <a:t> </a:t>
            </a:r>
            <a:r>
              <a:rPr lang="en-US" sz="2400" dirty="0" err="1" smtClean="0"/>
              <a:t>degradasi</a:t>
            </a:r>
            <a:r>
              <a:rPr lang="en-US" sz="2400" dirty="0" smtClean="0"/>
              <a:t> </a:t>
            </a:r>
            <a:r>
              <a:rPr lang="en-US" sz="2400" dirty="0" err="1" smtClean="0"/>
              <a:t>limbah</a:t>
            </a:r>
            <a:r>
              <a:rPr lang="en-US" sz="2400" dirty="0" smtClean="0"/>
              <a:t>. </a:t>
            </a:r>
            <a:r>
              <a:rPr lang="en-US" sz="2400" dirty="0" err="1" smtClean="0"/>
              <a:t>Pada</a:t>
            </a:r>
            <a:r>
              <a:rPr lang="en-US" sz="2400" dirty="0" smtClean="0"/>
              <a:t> </a:t>
            </a:r>
            <a:r>
              <a:rPr lang="en-US" sz="2400" dirty="0" err="1" smtClean="0"/>
              <a:t>metode</a:t>
            </a:r>
            <a:r>
              <a:rPr lang="en-US" sz="2400" dirty="0" smtClean="0"/>
              <a:t> </a:t>
            </a:r>
            <a:r>
              <a:rPr lang="en-US" sz="2400" dirty="0" err="1" smtClean="0"/>
              <a:t>ini</a:t>
            </a:r>
            <a:r>
              <a:rPr lang="en-US" sz="2400" dirty="0" smtClean="0"/>
              <a:t>, </a:t>
            </a:r>
            <a:r>
              <a:rPr lang="en-US" sz="2400" dirty="0" err="1" smtClean="0"/>
              <a:t>terkadang</a:t>
            </a:r>
            <a:r>
              <a:rPr lang="en-US" sz="2400" dirty="0" smtClean="0"/>
              <a:t> </a:t>
            </a:r>
            <a:r>
              <a:rPr lang="en-US" sz="2400" dirty="0" err="1" smtClean="0"/>
              <a:t>kolam</a:t>
            </a:r>
            <a:r>
              <a:rPr lang="en-US" sz="2400" dirty="0" smtClean="0"/>
              <a:t> </a:t>
            </a:r>
            <a:r>
              <a:rPr lang="en-US" sz="2400" dirty="0" err="1" smtClean="0"/>
              <a:t>juga</a:t>
            </a:r>
            <a:r>
              <a:rPr lang="en-US" sz="2400" dirty="0" smtClean="0"/>
              <a:t> </a:t>
            </a:r>
            <a:r>
              <a:rPr lang="en-US" sz="2400" dirty="0" err="1" smtClean="0"/>
              <a:t>diaerasi</a:t>
            </a:r>
            <a:r>
              <a:rPr lang="en-US" sz="2400" dirty="0" smtClean="0"/>
              <a:t>. </a:t>
            </a:r>
            <a:r>
              <a:rPr lang="en-US" sz="2400" dirty="0" err="1" smtClean="0"/>
              <a:t>Selama</a:t>
            </a:r>
            <a:r>
              <a:rPr lang="en-US" sz="2400" dirty="0" smtClean="0"/>
              <a:t> </a:t>
            </a:r>
            <a:r>
              <a:rPr lang="en-US" sz="2400" dirty="0" err="1" smtClean="0"/>
              <a:t>proses</a:t>
            </a:r>
            <a:r>
              <a:rPr lang="en-US" sz="2400" dirty="0" smtClean="0"/>
              <a:t> </a:t>
            </a:r>
            <a:r>
              <a:rPr lang="en-US" sz="2400" dirty="0" err="1" smtClean="0"/>
              <a:t>degradasi</a:t>
            </a:r>
            <a:r>
              <a:rPr lang="en-US" sz="2400" dirty="0" smtClean="0"/>
              <a:t> </a:t>
            </a:r>
            <a:r>
              <a:rPr lang="en-US" sz="2400" dirty="0" err="1" smtClean="0"/>
              <a:t>di</a:t>
            </a:r>
            <a:r>
              <a:rPr lang="en-US" sz="2400" dirty="0" smtClean="0"/>
              <a:t> </a:t>
            </a:r>
            <a:r>
              <a:rPr lang="en-US" sz="2400" dirty="0" err="1" smtClean="0"/>
              <a:t>kolam</a:t>
            </a:r>
            <a:r>
              <a:rPr lang="en-US" sz="2400" dirty="0" smtClean="0"/>
              <a:t>, </a:t>
            </a:r>
            <a:r>
              <a:rPr lang="en-US" sz="2400" dirty="0" err="1" smtClean="0"/>
              <a:t>limbah</a:t>
            </a:r>
            <a:r>
              <a:rPr lang="en-US" sz="2400" dirty="0" smtClean="0"/>
              <a:t> </a:t>
            </a:r>
            <a:r>
              <a:rPr lang="en-US" sz="2400" dirty="0" err="1" smtClean="0"/>
              <a:t>akan</a:t>
            </a:r>
            <a:r>
              <a:rPr lang="en-US" sz="2400" dirty="0" smtClean="0"/>
              <a:t> </a:t>
            </a:r>
            <a:r>
              <a:rPr lang="en-US" sz="2400" dirty="0" err="1" smtClean="0"/>
              <a:t>mengalami</a:t>
            </a:r>
            <a:r>
              <a:rPr lang="en-US" sz="2400" dirty="0" smtClean="0"/>
              <a:t> </a:t>
            </a:r>
            <a:r>
              <a:rPr lang="en-US" sz="2400" dirty="0" err="1" smtClean="0"/>
              <a:t>proses</a:t>
            </a:r>
            <a:r>
              <a:rPr lang="en-US" sz="2400" dirty="0" smtClean="0"/>
              <a:t> </a:t>
            </a:r>
            <a:r>
              <a:rPr lang="en-US" sz="2400" dirty="0" err="1" smtClean="0"/>
              <a:t>pengendapan</a:t>
            </a:r>
            <a:r>
              <a:rPr lang="en-US" sz="2400" dirty="0" smtClean="0"/>
              <a:t>. </a:t>
            </a:r>
          </a:p>
        </p:txBody>
      </p:sp>
      <p:pic>
        <p:nvPicPr>
          <p:cNvPr id="9" name="Picture 2"/>
          <p:cNvPicPr>
            <a:picLocks noChangeAspect="1" noChangeArrowheads="1"/>
          </p:cNvPicPr>
          <p:nvPr/>
        </p:nvPicPr>
        <p:blipFill>
          <a:blip r:embed="rId3"/>
          <a:srcRect/>
          <a:stretch>
            <a:fillRect/>
          </a:stretch>
        </p:blipFill>
        <p:spPr bwMode="auto">
          <a:xfrm>
            <a:off x="2590800" y="4572000"/>
            <a:ext cx="3962400" cy="1966076"/>
          </a:xfrm>
          <a:prstGeom prst="rect">
            <a:avLst/>
          </a:prstGeom>
          <a:noFill/>
          <a:ln w="9525">
            <a:noFill/>
            <a:miter lim="800000"/>
            <a:headEnd/>
            <a:tailEnd/>
          </a:ln>
          <a:effectLst/>
        </p:spPr>
      </p:pic>
    </p:spTree>
    <p:extLst>
      <p:ext uri="{BB962C8B-B14F-4D97-AF65-F5344CB8AC3E}">
        <p14:creationId xmlns:p14="http://schemas.microsoft.com/office/powerpoint/2010/main" val="1072258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165" y="381000"/>
            <a:ext cx="8229600" cy="571500"/>
          </a:xfrm>
        </p:spPr>
        <p:txBody>
          <a:bodyPr/>
          <a:lstStyle/>
          <a:p>
            <a:r>
              <a:rPr lang="en-US" dirty="0" smtClean="0"/>
              <a:t>Tertiary Treatment</a:t>
            </a:r>
            <a:endParaRPr lang="en-US" dirty="0"/>
          </a:p>
        </p:txBody>
      </p:sp>
      <p:sp>
        <p:nvSpPr>
          <p:cNvPr id="3" name="Content Placeholder 2"/>
          <p:cNvSpPr>
            <a:spLocks noGrp="1"/>
          </p:cNvSpPr>
          <p:nvPr>
            <p:ph sz="quarter" idx="1"/>
          </p:nvPr>
        </p:nvSpPr>
        <p:spPr>
          <a:xfrm>
            <a:off x="331694" y="1143000"/>
            <a:ext cx="8382000" cy="2514600"/>
          </a:xfrm>
        </p:spPr>
        <p:txBody>
          <a:bodyPr>
            <a:noAutofit/>
          </a:bodyPr>
          <a:lstStyle/>
          <a:p>
            <a:endParaRPr lang="id-ID" sz="2400" dirty="0" smtClean="0"/>
          </a:p>
          <a:p>
            <a:pPr>
              <a:buNone/>
            </a:pPr>
            <a:r>
              <a:rPr lang="id-ID" sz="2400" dirty="0" smtClean="0"/>
              <a:t>	Desinfeksi (Desinfection)</a:t>
            </a:r>
          </a:p>
          <a:p>
            <a:r>
              <a:rPr lang="en-US" sz="2400" dirty="0" smtClean="0"/>
              <a:t>B</a:t>
            </a:r>
            <a:r>
              <a:rPr lang="id-ID" sz="2400" dirty="0" smtClean="0"/>
              <a:t>ertujuan untuk membunuh atau mengurangi mikroorganisme patogen dalam limbah cair. </a:t>
            </a:r>
            <a:r>
              <a:rPr lang="en-US" sz="2400" dirty="0" err="1" smtClean="0"/>
              <a:t>Dilakukan</a:t>
            </a:r>
            <a:r>
              <a:rPr lang="en-US" sz="2400" dirty="0" smtClean="0"/>
              <a:t> </a:t>
            </a:r>
            <a:r>
              <a:rPr lang="en-US" sz="2400" dirty="0" err="1" smtClean="0"/>
              <a:t>sebelum</a:t>
            </a:r>
            <a:r>
              <a:rPr lang="en-US" sz="2400" dirty="0" smtClean="0"/>
              <a:t> </a:t>
            </a:r>
            <a:r>
              <a:rPr lang="en-US" sz="2400" dirty="0" err="1" smtClean="0"/>
              <a:t>limbah</a:t>
            </a:r>
            <a:r>
              <a:rPr lang="en-US" sz="2400" dirty="0" smtClean="0"/>
              <a:t> </a:t>
            </a:r>
            <a:r>
              <a:rPr lang="en-US" sz="2400" dirty="0" err="1" smtClean="0"/>
              <a:t>dibuang</a:t>
            </a:r>
            <a:r>
              <a:rPr lang="en-US" sz="2400" dirty="0" smtClean="0"/>
              <a:t> </a:t>
            </a:r>
            <a:r>
              <a:rPr lang="en-US" sz="2400" dirty="0" err="1" smtClean="0"/>
              <a:t>ke</a:t>
            </a:r>
            <a:r>
              <a:rPr lang="en-US" sz="2400" dirty="0" smtClean="0"/>
              <a:t> </a:t>
            </a:r>
            <a:r>
              <a:rPr lang="en-US" sz="2400" dirty="0" err="1" smtClean="0"/>
              <a:t>lingkungan</a:t>
            </a:r>
            <a:r>
              <a:rPr lang="en-US" sz="2400" dirty="0" smtClean="0"/>
              <a:t>.</a:t>
            </a:r>
          </a:p>
          <a:p>
            <a:r>
              <a:rPr lang="id-ID" sz="2400" dirty="0" smtClean="0"/>
              <a:t>Contoh mekanisme desinfeksi pada limbah cair adalah penambahan klorin (klorinasi), penyinaran dengan ultraviolet(UV), atau dengan ozon (O</a:t>
            </a:r>
            <a:r>
              <a:rPr lang="az-Cyrl-AZ" sz="2400" dirty="0" smtClean="0"/>
              <a:t>з).</a:t>
            </a:r>
          </a:p>
        </p:txBody>
      </p:sp>
    </p:spTree>
    <p:extLst>
      <p:ext uri="{BB962C8B-B14F-4D97-AF65-F5344CB8AC3E}">
        <p14:creationId xmlns:p14="http://schemas.microsoft.com/office/powerpoint/2010/main" val="358805846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152400" y="1295400"/>
            <a:ext cx="8763000" cy="3829050"/>
          </a:xfrm>
        </p:spPr>
        <p:txBody>
          <a:bodyPr>
            <a:noAutofit/>
          </a:bodyPr>
          <a:lstStyle/>
          <a:p>
            <a:pPr algn="just"/>
            <a:r>
              <a:rPr lang="en-US" sz="2200" b="1" dirty="0"/>
              <a:t>Chemical Oxidation </a:t>
            </a:r>
            <a:r>
              <a:rPr lang="en-US" sz="2200" dirty="0"/>
              <a:t>: </a:t>
            </a:r>
            <a:r>
              <a:rPr lang="en-US" sz="2200" dirty="0" err="1"/>
              <a:t>meningkatkan</a:t>
            </a:r>
            <a:r>
              <a:rPr lang="en-US" sz="2200" dirty="0"/>
              <a:t> </a:t>
            </a:r>
            <a:r>
              <a:rPr lang="en-US" sz="2200" dirty="0" err="1"/>
              <a:t>valensi</a:t>
            </a:r>
            <a:r>
              <a:rPr lang="en-US" sz="2200" dirty="0"/>
              <a:t> </a:t>
            </a:r>
            <a:r>
              <a:rPr lang="en-US" sz="2200" dirty="0" err="1"/>
              <a:t>dari</a:t>
            </a:r>
            <a:r>
              <a:rPr lang="en-US" sz="2200" dirty="0"/>
              <a:t> </a:t>
            </a:r>
            <a:r>
              <a:rPr lang="en-US" sz="2200" dirty="0" err="1"/>
              <a:t>zat</a:t>
            </a:r>
            <a:r>
              <a:rPr lang="en-US" sz="2200" dirty="0"/>
              <a:t> yang </a:t>
            </a:r>
            <a:r>
              <a:rPr lang="en-US" sz="2200" dirty="0" err="1"/>
              <a:t>diolah</a:t>
            </a:r>
            <a:r>
              <a:rPr lang="en-US" sz="2200" dirty="0"/>
              <a:t>.</a:t>
            </a:r>
          </a:p>
          <a:p>
            <a:pPr algn="just">
              <a:buNone/>
            </a:pPr>
            <a:r>
              <a:rPr lang="en-US" sz="2200" b="1" dirty="0"/>
              <a:t>	</a:t>
            </a:r>
            <a:r>
              <a:rPr lang="en-US" sz="2200" dirty="0"/>
              <a:t>Proses </a:t>
            </a:r>
            <a:r>
              <a:rPr lang="en-US" sz="2200" dirty="0" err="1"/>
              <a:t>ini</a:t>
            </a:r>
            <a:r>
              <a:rPr lang="en-US" sz="2200" dirty="0"/>
              <a:t> </a:t>
            </a:r>
            <a:r>
              <a:rPr lang="en-US" sz="2200" dirty="0" err="1"/>
              <a:t>digunakan</a:t>
            </a:r>
            <a:r>
              <a:rPr lang="en-US" sz="2200" dirty="0"/>
              <a:t> </a:t>
            </a:r>
            <a:r>
              <a:rPr lang="en-US" sz="2200" dirty="0" err="1"/>
              <a:t>untuk</a:t>
            </a:r>
            <a:r>
              <a:rPr lang="en-US" sz="2200" dirty="0"/>
              <a:t> </a:t>
            </a:r>
            <a:r>
              <a:rPr lang="en-US" sz="2200" dirty="0" err="1"/>
              <a:t>detoksifikasi</a:t>
            </a:r>
            <a:r>
              <a:rPr lang="en-US" sz="2200" dirty="0"/>
              <a:t> </a:t>
            </a:r>
            <a:r>
              <a:rPr lang="en-US" sz="2200" dirty="0" err="1"/>
              <a:t>sianida</a:t>
            </a:r>
            <a:r>
              <a:rPr lang="en-US" sz="2200" dirty="0"/>
              <a:t> </a:t>
            </a:r>
            <a:r>
              <a:rPr lang="en-US" sz="2200" dirty="0" err="1"/>
              <a:t>dan</a:t>
            </a:r>
            <a:r>
              <a:rPr lang="en-US" sz="2200" dirty="0"/>
              <a:t> </a:t>
            </a:r>
            <a:r>
              <a:rPr lang="en-US" sz="2200" dirty="0" err="1"/>
              <a:t>pengolahan</a:t>
            </a:r>
            <a:r>
              <a:rPr lang="en-US" sz="2200" dirty="0"/>
              <a:t> </a:t>
            </a:r>
            <a:r>
              <a:rPr lang="en-US" sz="2200" dirty="0" err="1"/>
              <a:t>aliran</a:t>
            </a:r>
            <a:r>
              <a:rPr lang="en-US" sz="2200" dirty="0"/>
              <a:t> </a:t>
            </a:r>
            <a:r>
              <a:rPr lang="en-US" sz="2200" dirty="0" err="1"/>
              <a:t>limbah</a:t>
            </a:r>
            <a:r>
              <a:rPr lang="en-US" sz="2200" dirty="0"/>
              <a:t> </a:t>
            </a:r>
            <a:r>
              <a:rPr lang="en-US" sz="2200" dirty="0" err="1"/>
              <a:t>cair</a:t>
            </a:r>
            <a:r>
              <a:rPr lang="en-US" sz="2200" dirty="0"/>
              <a:t> yang </a:t>
            </a:r>
            <a:r>
              <a:rPr lang="en-US" sz="2200" dirty="0" err="1"/>
              <a:t>mengandung</a:t>
            </a:r>
            <a:r>
              <a:rPr lang="en-US" sz="2200" dirty="0"/>
              <a:t> </a:t>
            </a:r>
            <a:r>
              <a:rPr lang="en-US" sz="2200" dirty="0" err="1"/>
              <a:t>organik</a:t>
            </a:r>
            <a:r>
              <a:rPr lang="en-US" sz="2200" dirty="0"/>
              <a:t> yang </a:t>
            </a:r>
            <a:r>
              <a:rPr lang="en-US" sz="2200" dirty="0" err="1"/>
              <a:t>dapat</a:t>
            </a:r>
            <a:r>
              <a:rPr lang="en-US" sz="2200" dirty="0"/>
              <a:t> </a:t>
            </a:r>
            <a:r>
              <a:rPr lang="en-US" sz="2200" dirty="0" err="1"/>
              <a:t>dioksidasi</a:t>
            </a:r>
            <a:r>
              <a:rPr lang="en-US" sz="2200" dirty="0"/>
              <a:t>.</a:t>
            </a:r>
            <a:r>
              <a:rPr lang="en-US" sz="2200" b="1" dirty="0"/>
              <a:t>	</a:t>
            </a:r>
          </a:p>
          <a:p>
            <a:pPr algn="just">
              <a:buNone/>
            </a:pPr>
            <a:r>
              <a:rPr lang="en-US" sz="2200" dirty="0"/>
              <a:t>	</a:t>
            </a:r>
            <a:r>
              <a:rPr lang="en-US" sz="2200" dirty="0" err="1"/>
              <a:t>Contoh</a:t>
            </a:r>
            <a:r>
              <a:rPr lang="en-US" sz="2200" dirty="0"/>
              <a:t> </a:t>
            </a:r>
            <a:r>
              <a:rPr lang="en-US" sz="2200" dirty="0" err="1"/>
              <a:t>oksidan</a:t>
            </a:r>
            <a:r>
              <a:rPr lang="en-US" sz="2200" dirty="0"/>
              <a:t>: H</a:t>
            </a:r>
            <a:r>
              <a:rPr lang="en-US" sz="2200" baseline="-25000" dirty="0"/>
              <a:t>2</a:t>
            </a:r>
            <a:r>
              <a:rPr lang="en-US" sz="2200" dirty="0"/>
              <a:t>O</a:t>
            </a:r>
            <a:r>
              <a:rPr lang="en-US" sz="2200" baseline="-25000" dirty="0"/>
              <a:t>2</a:t>
            </a:r>
            <a:r>
              <a:rPr lang="en-US" sz="2200" dirty="0"/>
              <a:t>, </a:t>
            </a:r>
            <a:r>
              <a:rPr lang="en-US" sz="2200" dirty="0" err="1"/>
              <a:t>Ca</a:t>
            </a:r>
            <a:r>
              <a:rPr lang="en-US" sz="2200" dirty="0"/>
              <a:t>(</a:t>
            </a:r>
            <a:r>
              <a:rPr lang="en-US" sz="2200" dirty="0" err="1"/>
              <a:t>ClO</a:t>
            </a:r>
            <a:r>
              <a:rPr lang="en-US" sz="2200" dirty="0"/>
              <a:t>)</a:t>
            </a:r>
            <a:r>
              <a:rPr lang="en-US" sz="2200" baseline="-25000" dirty="0"/>
              <a:t>2</a:t>
            </a:r>
            <a:r>
              <a:rPr lang="en-US" sz="2200" dirty="0"/>
              <a:t>, gas </a:t>
            </a:r>
            <a:r>
              <a:rPr lang="en-US" sz="2200" dirty="0" err="1"/>
              <a:t>Cl</a:t>
            </a:r>
            <a:endParaRPr lang="en-US" sz="2200" dirty="0"/>
          </a:p>
          <a:p>
            <a:pPr algn="just">
              <a:buNone/>
            </a:pPr>
            <a:r>
              <a:rPr lang="en-US" sz="2200" dirty="0"/>
              <a:t>	</a:t>
            </a:r>
            <a:r>
              <a:rPr lang="en-US" sz="2200" dirty="0" err="1"/>
              <a:t>Contoh</a:t>
            </a:r>
            <a:r>
              <a:rPr lang="en-US" sz="2200" dirty="0"/>
              <a:t> </a:t>
            </a:r>
            <a:r>
              <a:rPr lang="en-US" sz="2200" dirty="0" err="1"/>
              <a:t>bahan</a:t>
            </a:r>
            <a:r>
              <a:rPr lang="en-US" sz="2200" dirty="0"/>
              <a:t> </a:t>
            </a:r>
            <a:r>
              <a:rPr lang="en-US" sz="2200" dirty="0" err="1"/>
              <a:t>organik</a:t>
            </a:r>
            <a:r>
              <a:rPr lang="en-US" sz="2200" dirty="0"/>
              <a:t> yang </a:t>
            </a:r>
            <a:r>
              <a:rPr lang="en-US" sz="2200" dirty="0" err="1"/>
              <a:t>dapat</a:t>
            </a:r>
            <a:r>
              <a:rPr lang="en-US" sz="2200" dirty="0"/>
              <a:t> </a:t>
            </a:r>
            <a:r>
              <a:rPr lang="en-US" sz="2200" dirty="0" err="1"/>
              <a:t>diolah</a:t>
            </a:r>
            <a:r>
              <a:rPr lang="en-US" sz="2200" dirty="0"/>
              <a:t>: </a:t>
            </a:r>
            <a:r>
              <a:rPr lang="en-US" sz="2200" dirty="0" err="1"/>
              <a:t>Aldehid</a:t>
            </a:r>
            <a:r>
              <a:rPr lang="en-US" sz="2200" dirty="0"/>
              <a:t>, </a:t>
            </a:r>
            <a:r>
              <a:rPr lang="en-US" sz="2200" dirty="0" err="1"/>
              <a:t>merkaptan</a:t>
            </a:r>
            <a:r>
              <a:rPr lang="en-US" sz="2200" dirty="0"/>
              <a:t>, </a:t>
            </a:r>
            <a:r>
              <a:rPr lang="en-US" sz="2200" dirty="0" err="1"/>
              <a:t>fenol</a:t>
            </a:r>
            <a:r>
              <a:rPr lang="en-US" sz="2200" dirty="0"/>
              <a:t>, </a:t>
            </a:r>
            <a:r>
              <a:rPr lang="en-US" sz="2200" dirty="0" err="1"/>
              <a:t>asam</a:t>
            </a:r>
            <a:r>
              <a:rPr lang="en-US" sz="2200" dirty="0"/>
              <a:t> </a:t>
            </a:r>
            <a:r>
              <a:rPr lang="en-US" sz="2200" dirty="0" err="1"/>
              <a:t>tak</a:t>
            </a:r>
            <a:r>
              <a:rPr lang="en-US" sz="2200" dirty="0"/>
              <a:t> </a:t>
            </a:r>
            <a:r>
              <a:rPr lang="en-US" sz="2200" dirty="0" err="1"/>
              <a:t>jenuh</a:t>
            </a:r>
            <a:r>
              <a:rPr lang="en-US" sz="2200" dirty="0"/>
              <a:t>, </a:t>
            </a:r>
            <a:r>
              <a:rPr lang="en-US" sz="2200" dirty="0" err="1"/>
              <a:t>dan</a:t>
            </a:r>
            <a:r>
              <a:rPr lang="en-US" sz="2200" dirty="0"/>
              <a:t> </a:t>
            </a:r>
            <a:r>
              <a:rPr lang="en-US" sz="2200" dirty="0" err="1"/>
              <a:t>beberapa</a:t>
            </a:r>
            <a:r>
              <a:rPr lang="en-US" sz="2200" dirty="0"/>
              <a:t> </a:t>
            </a:r>
            <a:r>
              <a:rPr lang="en-US" sz="2200" dirty="0" err="1"/>
              <a:t>pestisida</a:t>
            </a:r>
            <a:r>
              <a:rPr lang="en-US" sz="2200" dirty="0"/>
              <a:t>.</a:t>
            </a:r>
          </a:p>
          <a:p>
            <a:pPr algn="just">
              <a:buNone/>
            </a:pPr>
            <a:r>
              <a:rPr lang="en-US" sz="2200" b="1" dirty="0"/>
              <a:t>	</a:t>
            </a:r>
          </a:p>
          <a:p>
            <a:pPr algn="just"/>
            <a:r>
              <a:rPr lang="en-US" sz="2200" b="1" dirty="0"/>
              <a:t>Chemical Reduction </a:t>
            </a:r>
            <a:r>
              <a:rPr lang="en-US" sz="2200" dirty="0"/>
              <a:t>: </a:t>
            </a:r>
            <a:r>
              <a:rPr lang="en-US" sz="2200" dirty="0" err="1"/>
              <a:t>menambah</a:t>
            </a:r>
            <a:r>
              <a:rPr lang="en-US" sz="2200" dirty="0"/>
              <a:t> </a:t>
            </a:r>
            <a:r>
              <a:rPr lang="en-US" sz="2200" dirty="0" err="1"/>
              <a:t>agen</a:t>
            </a:r>
            <a:r>
              <a:rPr lang="en-US" sz="2200" dirty="0"/>
              <a:t> </a:t>
            </a:r>
            <a:r>
              <a:rPr lang="en-US" sz="2200" dirty="0" err="1"/>
              <a:t>pereduksi</a:t>
            </a:r>
            <a:r>
              <a:rPr lang="en-US" sz="2200" dirty="0"/>
              <a:t> </a:t>
            </a:r>
            <a:r>
              <a:rPr lang="en-US" sz="2200" dirty="0" err="1"/>
              <a:t>untuk</a:t>
            </a:r>
            <a:r>
              <a:rPr lang="en-US" sz="2200" dirty="0"/>
              <a:t> </a:t>
            </a:r>
            <a:r>
              <a:rPr lang="en-US" sz="2200" dirty="0" err="1"/>
              <a:t>mengurangi</a:t>
            </a:r>
            <a:r>
              <a:rPr lang="en-US" sz="2200" dirty="0"/>
              <a:t> </a:t>
            </a:r>
            <a:r>
              <a:rPr lang="en-US" sz="2200" dirty="0" err="1"/>
              <a:t>toksisitas</a:t>
            </a:r>
            <a:r>
              <a:rPr lang="en-US" sz="2200" dirty="0"/>
              <a:t> </a:t>
            </a:r>
            <a:r>
              <a:rPr lang="en-US" sz="2200" dirty="0" err="1"/>
              <a:t>atau</a:t>
            </a:r>
            <a:r>
              <a:rPr lang="en-US" sz="2200" dirty="0"/>
              <a:t> </a:t>
            </a:r>
            <a:r>
              <a:rPr lang="en-US" sz="2200" dirty="0" err="1"/>
              <a:t>kelarutan</a:t>
            </a:r>
            <a:r>
              <a:rPr lang="en-US" sz="2200" dirty="0"/>
              <a:t> </a:t>
            </a:r>
            <a:r>
              <a:rPr lang="en-US" sz="2200" dirty="0" err="1"/>
              <a:t>atau</a:t>
            </a:r>
            <a:r>
              <a:rPr lang="en-US" sz="2200" dirty="0"/>
              <a:t> </a:t>
            </a:r>
            <a:r>
              <a:rPr lang="en-US" sz="2200" dirty="0" err="1"/>
              <a:t>untuk</a:t>
            </a:r>
            <a:r>
              <a:rPr lang="en-US" sz="2200" dirty="0"/>
              <a:t> </a:t>
            </a:r>
            <a:r>
              <a:rPr lang="en-US" sz="2200" dirty="0" err="1"/>
              <a:t>mengubah</a:t>
            </a:r>
            <a:r>
              <a:rPr lang="en-US" sz="2200" dirty="0"/>
              <a:t> </a:t>
            </a:r>
            <a:r>
              <a:rPr lang="en-US" sz="2200" dirty="0" err="1"/>
              <a:t>menjadi</a:t>
            </a:r>
            <a:r>
              <a:rPr lang="en-US" sz="2200" dirty="0"/>
              <a:t> </a:t>
            </a:r>
            <a:r>
              <a:rPr lang="en-US" sz="2200" dirty="0" err="1"/>
              <a:t>bentuk</a:t>
            </a:r>
            <a:r>
              <a:rPr lang="en-US" sz="2200" dirty="0"/>
              <a:t> yang </a:t>
            </a:r>
            <a:r>
              <a:rPr lang="en-US" sz="2200" dirty="0" err="1"/>
              <a:t>lebih</a:t>
            </a:r>
            <a:r>
              <a:rPr lang="en-US" sz="2200" dirty="0"/>
              <a:t> </a:t>
            </a:r>
            <a:r>
              <a:rPr lang="en-US" sz="2200" dirty="0" err="1"/>
              <a:t>mudah</a:t>
            </a:r>
            <a:r>
              <a:rPr lang="en-US" sz="2200" dirty="0"/>
              <a:t> </a:t>
            </a:r>
            <a:r>
              <a:rPr lang="en-US" sz="2200" dirty="0" err="1"/>
              <a:t>diolah</a:t>
            </a:r>
            <a:r>
              <a:rPr lang="en-US" sz="2200" dirty="0"/>
              <a:t>.</a:t>
            </a:r>
          </a:p>
          <a:p>
            <a:pPr algn="just">
              <a:buNone/>
            </a:pPr>
            <a:r>
              <a:rPr lang="en-US" sz="2200" dirty="0"/>
              <a:t>	</a:t>
            </a:r>
            <a:r>
              <a:rPr lang="en-US" sz="2200" dirty="0" err="1"/>
              <a:t>Contoh</a:t>
            </a:r>
            <a:r>
              <a:rPr lang="en-US" sz="2200" dirty="0"/>
              <a:t> </a:t>
            </a:r>
            <a:r>
              <a:rPr lang="en-US" sz="2200" dirty="0" err="1"/>
              <a:t>agen</a:t>
            </a:r>
            <a:r>
              <a:rPr lang="en-US" sz="2200" dirty="0"/>
              <a:t> </a:t>
            </a:r>
            <a:r>
              <a:rPr lang="en-US" sz="2200" dirty="0" err="1"/>
              <a:t>pereduksi</a:t>
            </a:r>
            <a:r>
              <a:rPr lang="en-US" sz="2200" dirty="0"/>
              <a:t>: </a:t>
            </a:r>
            <a:r>
              <a:rPr lang="en-US" sz="2200" dirty="0" err="1"/>
              <a:t>garam</a:t>
            </a:r>
            <a:r>
              <a:rPr lang="en-US" sz="2200" dirty="0"/>
              <a:t> </a:t>
            </a:r>
            <a:r>
              <a:rPr lang="en-US" sz="2200" dirty="0" err="1"/>
              <a:t>sulfit</a:t>
            </a:r>
            <a:r>
              <a:rPr lang="en-US" sz="2200" dirty="0"/>
              <a:t> (NaHSO</a:t>
            </a:r>
            <a:r>
              <a:rPr lang="en-US" sz="2200" baseline="-25000" dirty="0"/>
              <a:t>3</a:t>
            </a:r>
            <a:r>
              <a:rPr lang="en-US" sz="2200" dirty="0"/>
              <a:t>, SO</a:t>
            </a:r>
            <a:r>
              <a:rPr lang="en-US" sz="2200" baseline="-25000" dirty="0"/>
              <a:t>2</a:t>
            </a:r>
            <a:r>
              <a:rPr lang="en-US" sz="2200" dirty="0"/>
              <a:t>, </a:t>
            </a:r>
            <a:r>
              <a:rPr lang="en-US" sz="2200" dirty="0" err="1"/>
              <a:t>dsb</a:t>
            </a:r>
            <a:r>
              <a:rPr lang="en-US" sz="2200" dirty="0"/>
              <a:t>) </a:t>
            </a:r>
            <a:r>
              <a:rPr lang="en-US" sz="2200" dirty="0" err="1"/>
              <a:t>dan</a:t>
            </a:r>
            <a:r>
              <a:rPr lang="en-US" sz="2200" dirty="0"/>
              <a:t> </a:t>
            </a:r>
            <a:r>
              <a:rPr lang="en-US" sz="2200" dirty="0" err="1"/>
              <a:t>logam</a:t>
            </a:r>
            <a:r>
              <a:rPr lang="en-US" sz="2200" dirty="0"/>
              <a:t> </a:t>
            </a:r>
            <a:r>
              <a:rPr lang="en-US" sz="2200" dirty="0" err="1"/>
              <a:t>basa</a:t>
            </a:r>
            <a:r>
              <a:rPr lang="en-US" sz="2200" dirty="0"/>
              <a:t> (Fe, Al, Zn).</a:t>
            </a:r>
          </a:p>
          <a:p>
            <a:pPr algn="just">
              <a:buNone/>
            </a:pPr>
            <a:r>
              <a:rPr lang="en-US" sz="2200" dirty="0"/>
              <a:t>	Proses </a:t>
            </a:r>
            <a:r>
              <a:rPr lang="en-US" sz="2200" dirty="0" err="1"/>
              <a:t>ini</a:t>
            </a:r>
            <a:r>
              <a:rPr lang="en-US" sz="2200" dirty="0"/>
              <a:t> </a:t>
            </a:r>
            <a:r>
              <a:rPr lang="en-US" sz="2200" dirty="0" err="1"/>
              <a:t>digunakan</a:t>
            </a:r>
            <a:r>
              <a:rPr lang="en-US" sz="2200" dirty="0"/>
              <a:t> </a:t>
            </a:r>
            <a:r>
              <a:rPr lang="en-US" sz="2200" dirty="0" err="1"/>
              <a:t>untuk</a:t>
            </a:r>
            <a:r>
              <a:rPr lang="en-US" sz="2200" dirty="0"/>
              <a:t> </a:t>
            </a:r>
            <a:r>
              <a:rPr lang="en-US" sz="2200" dirty="0" err="1"/>
              <a:t>mereduksi</a:t>
            </a:r>
            <a:r>
              <a:rPr lang="en-US" sz="2200" dirty="0"/>
              <a:t> </a:t>
            </a:r>
            <a:r>
              <a:rPr lang="en-US" sz="2200" dirty="0" err="1"/>
              <a:t>kromium</a:t>
            </a:r>
            <a:r>
              <a:rPr lang="en-US" sz="2200" dirty="0"/>
              <a:t> </a:t>
            </a:r>
            <a:r>
              <a:rPr lang="en-US" sz="2200" dirty="0" err="1"/>
              <a:t>heksavalen</a:t>
            </a:r>
            <a:r>
              <a:rPr lang="en-US" sz="2200" dirty="0"/>
              <a:t> </a:t>
            </a:r>
            <a:r>
              <a:rPr lang="en-US" sz="2200" dirty="0" err="1"/>
              <a:t>dan</a:t>
            </a:r>
            <a:r>
              <a:rPr lang="en-US" sz="2200" dirty="0"/>
              <a:t> </a:t>
            </a:r>
            <a:r>
              <a:rPr lang="en-US" sz="2200" dirty="0" err="1"/>
              <a:t>logam-logam</a:t>
            </a:r>
            <a:r>
              <a:rPr lang="en-US" sz="2200" dirty="0"/>
              <a:t> </a:t>
            </a:r>
            <a:r>
              <a:rPr lang="en-US" sz="2200" dirty="0" err="1"/>
              <a:t>berat</a:t>
            </a:r>
            <a:r>
              <a:rPr lang="en-US" sz="2200" dirty="0"/>
              <a:t> </a:t>
            </a:r>
            <a:r>
              <a:rPr lang="en-US" sz="2200" dirty="0" err="1"/>
              <a:t>lainnya</a:t>
            </a:r>
            <a:r>
              <a:rPr lang="en-US" sz="2200" dirty="0"/>
              <a:t>.</a:t>
            </a:r>
          </a:p>
        </p:txBody>
      </p:sp>
      <p:sp>
        <p:nvSpPr>
          <p:cNvPr id="4" name="Title 1"/>
          <p:cNvSpPr txBox="1">
            <a:spLocks/>
          </p:cNvSpPr>
          <p:nvPr/>
        </p:nvSpPr>
        <p:spPr>
          <a:xfrm>
            <a:off x="829994" y="304800"/>
            <a:ext cx="7407812" cy="822960"/>
          </a:xfrm>
          <a:prstGeom prst="rect">
            <a:avLst/>
          </a:prstGeom>
        </p:spPr>
        <p:txBody>
          <a:bodyPr vert="horz" anchor="ctr">
            <a:normAutofit/>
          </a:bodyPr>
          <a:lstStyle/>
          <a:p>
            <a:pPr defTabSz="685800" fontAlgn="auto">
              <a:spcAft>
                <a:spcPts val="0"/>
              </a:spcAft>
              <a:defRPr/>
            </a:pPr>
            <a:r>
              <a:rPr lang="en-US" sz="3300" dirty="0">
                <a:latin typeface="+mj-lt"/>
                <a:ea typeface="+mj-ea"/>
                <a:cs typeface="+mj-cs"/>
              </a:rPr>
              <a:t>Chemical Oxidation &amp; Chemical Reduction</a:t>
            </a:r>
          </a:p>
        </p:txBody>
      </p:sp>
    </p:spTree>
    <p:extLst>
      <p:ext uri="{BB962C8B-B14F-4D97-AF65-F5344CB8AC3E}">
        <p14:creationId xmlns:p14="http://schemas.microsoft.com/office/powerpoint/2010/main" val="29952976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d-ID" dirty="0" smtClean="0"/>
              <a:t>Outline	</a:t>
            </a:r>
            <a:endParaRPr lang="id-ID" dirty="0"/>
          </a:p>
        </p:txBody>
      </p:sp>
      <p:sp>
        <p:nvSpPr>
          <p:cNvPr id="3" name="Content Placeholder 2"/>
          <p:cNvSpPr>
            <a:spLocks noGrp="1"/>
          </p:cNvSpPr>
          <p:nvPr>
            <p:ph sz="quarter" idx="1"/>
          </p:nvPr>
        </p:nvSpPr>
        <p:spPr/>
        <p:txBody>
          <a:bodyPr>
            <a:normAutofit/>
          </a:bodyPr>
          <a:lstStyle/>
          <a:p>
            <a:r>
              <a:rPr lang="id-ID" dirty="0" smtClean="0"/>
              <a:t>Pendahuluan</a:t>
            </a:r>
          </a:p>
          <a:p>
            <a:r>
              <a:rPr lang="id-ID" dirty="0" smtClean="0"/>
              <a:t>Pengertian dan Pencegahan Polusi</a:t>
            </a:r>
          </a:p>
          <a:p>
            <a:r>
              <a:rPr lang="id-ID" dirty="0" smtClean="0"/>
              <a:t>Plant Processes</a:t>
            </a:r>
          </a:p>
          <a:p>
            <a:r>
              <a:rPr lang="id-ID" dirty="0" smtClean="0"/>
              <a:t>Environmental Protection Control Processes</a:t>
            </a:r>
          </a:p>
          <a:p>
            <a:pPr lvl="1"/>
            <a:r>
              <a:rPr lang="id-ID" dirty="0" smtClean="0"/>
              <a:t>Water Treatment</a:t>
            </a:r>
          </a:p>
          <a:p>
            <a:pPr lvl="1"/>
            <a:r>
              <a:rPr lang="id-ID" dirty="0" smtClean="0"/>
              <a:t>Air Quality Control</a:t>
            </a:r>
          </a:p>
          <a:p>
            <a:pPr lvl="1"/>
            <a:r>
              <a:rPr lang="id-ID" dirty="0" smtClean="0"/>
              <a:t>Solid Separations</a:t>
            </a:r>
          </a:p>
          <a:p>
            <a:pPr lvl="1"/>
            <a:r>
              <a:rPr lang="id-ID" dirty="0" smtClean="0"/>
              <a:t>Thermal Destruction of Hazardous Wastes</a:t>
            </a:r>
          </a:p>
          <a:p>
            <a:endParaRPr lang="id-ID" dirty="0"/>
          </a:p>
        </p:txBody>
      </p:sp>
    </p:spTree>
    <p:extLst>
      <p:ext uri="{BB962C8B-B14F-4D97-AF65-F5344CB8AC3E}">
        <p14:creationId xmlns:p14="http://schemas.microsoft.com/office/powerpoint/2010/main" val="340902177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Water Treatment : Unit </a:t>
            </a:r>
            <a:r>
              <a:rPr lang="en-US" dirty="0" err="1" smtClean="0"/>
              <a:t>Proses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Activated Carbon</a:t>
            </a:r>
          </a:p>
          <a:p>
            <a:r>
              <a:rPr lang="en-US" dirty="0" smtClean="0"/>
              <a:t>Activated Sludge</a:t>
            </a:r>
          </a:p>
          <a:p>
            <a:r>
              <a:rPr lang="en-US" dirty="0" smtClean="0"/>
              <a:t>Filtration</a:t>
            </a:r>
          </a:p>
          <a:p>
            <a:r>
              <a:rPr lang="en-US" dirty="0" smtClean="0"/>
              <a:t>Precipitation – flocculation</a:t>
            </a:r>
          </a:p>
          <a:p>
            <a:r>
              <a:rPr lang="en-US" dirty="0" smtClean="0"/>
              <a:t>Sedimentation</a:t>
            </a:r>
          </a:p>
          <a:p>
            <a:r>
              <a:rPr lang="en-US" dirty="0" smtClean="0"/>
              <a:t>Ion exchange</a:t>
            </a:r>
          </a:p>
          <a:p>
            <a:r>
              <a:rPr lang="en-US" dirty="0" smtClean="0"/>
              <a:t>Reverse Osmosis</a:t>
            </a:r>
          </a:p>
          <a:p>
            <a:r>
              <a:rPr lang="en-US" dirty="0" smtClean="0"/>
              <a:t>Neutralization</a:t>
            </a:r>
          </a:p>
          <a:p>
            <a:r>
              <a:rPr lang="en-US" dirty="0" smtClean="0"/>
              <a:t>Gravity Separation</a:t>
            </a:r>
          </a:p>
          <a:p>
            <a:r>
              <a:rPr lang="en-US" dirty="0" smtClean="0"/>
              <a:t>Air Stripping</a:t>
            </a:r>
            <a:endParaRPr lang="id-ID" dirty="0" smtClean="0"/>
          </a:p>
        </p:txBody>
      </p:sp>
    </p:spTree>
    <p:extLst>
      <p:ext uri="{BB962C8B-B14F-4D97-AF65-F5344CB8AC3E}">
        <p14:creationId xmlns:p14="http://schemas.microsoft.com/office/powerpoint/2010/main" val="123770660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800" y="1828800"/>
            <a:ext cx="3886200" cy="742950"/>
          </a:xfrm>
        </p:spPr>
        <p:txBody>
          <a:bodyPr>
            <a:normAutofit fontScale="90000"/>
          </a:bodyPr>
          <a:lstStyle/>
          <a:p>
            <a:r>
              <a:rPr lang="en-US" dirty="0" smtClean="0"/>
              <a:t>Activated Carbon</a:t>
            </a: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685800" y="1885950"/>
            <a:ext cx="3483004" cy="1771650"/>
          </a:xfrm>
          <a:prstGeom prst="rect">
            <a:avLst/>
          </a:prstGeom>
          <a:noFill/>
          <a:ln w="9525">
            <a:noFill/>
            <a:miter lim="800000"/>
            <a:headEnd/>
            <a:tailEnd/>
          </a:ln>
          <a:effectLst/>
        </p:spPr>
      </p:pic>
      <p:pic>
        <p:nvPicPr>
          <p:cNvPr id="1028" name="Picture 4"/>
          <p:cNvPicPr>
            <a:picLocks noChangeAspect="1" noChangeArrowheads="1"/>
          </p:cNvPicPr>
          <p:nvPr/>
        </p:nvPicPr>
        <p:blipFill>
          <a:blip r:embed="rId3"/>
          <a:srcRect/>
          <a:stretch>
            <a:fillRect/>
          </a:stretch>
        </p:blipFill>
        <p:spPr bwMode="auto">
          <a:xfrm>
            <a:off x="5257800" y="2971800"/>
            <a:ext cx="3505200" cy="2027372"/>
          </a:xfrm>
          <a:prstGeom prst="rect">
            <a:avLst/>
          </a:prstGeom>
          <a:noFill/>
          <a:ln w="9525">
            <a:noFill/>
            <a:miter lim="800000"/>
            <a:headEnd/>
            <a:tailEnd/>
          </a:ln>
          <a:effectLst/>
        </p:spPr>
      </p:pic>
      <p:grpSp>
        <p:nvGrpSpPr>
          <p:cNvPr id="3" name="Group 10"/>
          <p:cNvGrpSpPr/>
          <p:nvPr/>
        </p:nvGrpSpPr>
        <p:grpSpPr>
          <a:xfrm>
            <a:off x="304800" y="3943350"/>
            <a:ext cx="4495800" cy="1005086"/>
            <a:chOff x="0" y="4038600"/>
            <a:chExt cx="4495800" cy="1340114"/>
          </a:xfrm>
        </p:grpSpPr>
        <p:sp>
          <p:nvSpPr>
            <p:cNvPr id="7" name="Title 1"/>
            <p:cNvSpPr txBox="1">
              <a:spLocks/>
            </p:cNvSpPr>
            <p:nvPr/>
          </p:nvSpPr>
          <p:spPr>
            <a:xfrm>
              <a:off x="304800" y="4038600"/>
              <a:ext cx="3962400" cy="1066800"/>
            </a:xfrm>
            <a:prstGeom prst="rect">
              <a:avLst/>
            </a:prstGeom>
          </p:spPr>
          <p:txBody>
            <a:bodyPr vert="horz" lIns="68580" tIns="34290" rIns="68580" bIns="34290" rtlCol="0" anchor="ctr">
              <a:normAutofit fontScale="97500"/>
            </a:bodyPr>
            <a:lstStyle/>
            <a:p>
              <a:pPr algn="ctr" defTabSz="685800" fontAlgn="auto">
                <a:spcAft>
                  <a:spcPts val="0"/>
                </a:spcAft>
                <a:defRPr/>
              </a:pPr>
              <a:r>
                <a:rPr lang="en-US" sz="3300" dirty="0">
                  <a:latin typeface="+mj-lt"/>
                  <a:ea typeface="+mj-ea"/>
                  <a:cs typeface="+mj-cs"/>
                </a:rPr>
                <a:t>Activated Sludge</a:t>
              </a:r>
            </a:p>
          </p:txBody>
        </p:sp>
        <p:grpSp>
          <p:nvGrpSpPr>
            <p:cNvPr id="4" name="Group 7"/>
            <p:cNvGrpSpPr/>
            <p:nvPr/>
          </p:nvGrpSpPr>
          <p:grpSpPr>
            <a:xfrm>
              <a:off x="0" y="4114800"/>
              <a:ext cx="4495800" cy="1263914"/>
              <a:chOff x="240126" y="1524000"/>
              <a:chExt cx="3417474" cy="806714"/>
            </a:xfrm>
          </p:grpSpPr>
          <p:sp>
            <p:nvSpPr>
              <p:cNvPr id="9" name="Arc 8"/>
              <p:cNvSpPr/>
              <p:nvPr/>
            </p:nvSpPr>
            <p:spPr>
              <a:xfrm>
                <a:off x="381000" y="1524000"/>
                <a:ext cx="3276600" cy="609600"/>
              </a:xfrm>
              <a:prstGeom prst="arc">
                <a:avLst>
                  <a:gd name="adj1" fmla="val 15599524"/>
                  <a:gd name="adj2" fmla="val 207795"/>
                </a:avLst>
              </a:prstGeom>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p>
            </p:txBody>
          </p:sp>
          <p:sp>
            <p:nvSpPr>
              <p:cNvPr id="10" name="Arc 9"/>
              <p:cNvSpPr/>
              <p:nvPr/>
            </p:nvSpPr>
            <p:spPr>
              <a:xfrm rot="11178586">
                <a:off x="240126" y="1935911"/>
                <a:ext cx="3357614" cy="394803"/>
              </a:xfrm>
              <a:prstGeom prst="arc">
                <a:avLst>
                  <a:gd name="adj1" fmla="val 18386955"/>
                  <a:gd name="adj2" fmla="val 207795"/>
                </a:avLst>
              </a:prstGeom>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p>
            </p:txBody>
          </p:sp>
        </p:grpSp>
      </p:grpSp>
      <p:grpSp>
        <p:nvGrpSpPr>
          <p:cNvPr id="5" name="Group 11"/>
          <p:cNvGrpSpPr/>
          <p:nvPr/>
        </p:nvGrpSpPr>
        <p:grpSpPr>
          <a:xfrm>
            <a:off x="4419600" y="1771650"/>
            <a:ext cx="4419600" cy="971550"/>
            <a:chOff x="240126" y="1523999"/>
            <a:chExt cx="3417474" cy="806715"/>
          </a:xfrm>
        </p:grpSpPr>
        <p:sp>
          <p:nvSpPr>
            <p:cNvPr id="13" name="Arc 12"/>
            <p:cNvSpPr/>
            <p:nvPr/>
          </p:nvSpPr>
          <p:spPr>
            <a:xfrm>
              <a:off x="381000" y="1523999"/>
              <a:ext cx="3276600" cy="609600"/>
            </a:xfrm>
            <a:prstGeom prst="arc">
              <a:avLst>
                <a:gd name="adj1" fmla="val 15599524"/>
                <a:gd name="adj2" fmla="val 207795"/>
              </a:avLst>
            </a:prstGeom>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p>
          </p:txBody>
        </p:sp>
        <p:sp>
          <p:nvSpPr>
            <p:cNvPr id="14" name="Arc 13"/>
            <p:cNvSpPr/>
            <p:nvPr/>
          </p:nvSpPr>
          <p:spPr>
            <a:xfrm rot="11178586">
              <a:off x="240126" y="1935911"/>
              <a:ext cx="3357614" cy="394803"/>
            </a:xfrm>
            <a:prstGeom prst="arc">
              <a:avLst>
                <a:gd name="adj1" fmla="val 18386955"/>
                <a:gd name="adj2" fmla="val 207795"/>
              </a:avLst>
            </a:prstGeom>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3763307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ox(i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Filtration</a:t>
            </a:r>
            <a:endParaRPr lang="en-US" dirty="0"/>
          </a:p>
        </p:txBody>
      </p:sp>
    </p:spTree>
    <p:extLst>
      <p:ext uri="{BB962C8B-B14F-4D97-AF65-F5344CB8AC3E}">
        <p14:creationId xmlns:p14="http://schemas.microsoft.com/office/powerpoint/2010/main" val="224174475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Filtrasi</a:t>
            </a:r>
            <a:endParaRPr lang="en-US" dirty="0"/>
          </a:p>
        </p:txBody>
      </p:sp>
      <p:sp>
        <p:nvSpPr>
          <p:cNvPr id="3" name="Content Placeholder 2"/>
          <p:cNvSpPr>
            <a:spLocks noGrp="1"/>
          </p:cNvSpPr>
          <p:nvPr>
            <p:ph sz="quarter" idx="1"/>
          </p:nvPr>
        </p:nvSpPr>
        <p:spPr>
          <a:xfrm>
            <a:off x="457200" y="1885951"/>
            <a:ext cx="8458200" cy="3565922"/>
          </a:xfrm>
        </p:spPr>
        <p:txBody>
          <a:bodyPr>
            <a:normAutofit fontScale="92500" lnSpcReduction="10000"/>
          </a:bodyPr>
          <a:lstStyle/>
          <a:p>
            <a:r>
              <a:rPr lang="en-US" dirty="0" err="1"/>
              <a:t>Filtrasi</a:t>
            </a:r>
            <a:r>
              <a:rPr lang="en-US" dirty="0"/>
              <a:t> </a:t>
            </a:r>
            <a:r>
              <a:rPr lang="en-US" dirty="0" err="1"/>
              <a:t>adalah</a:t>
            </a:r>
            <a:r>
              <a:rPr lang="en-US" dirty="0"/>
              <a:t> </a:t>
            </a:r>
            <a:r>
              <a:rPr lang="en-US" dirty="0" err="1"/>
              <a:t>operasi</a:t>
            </a:r>
            <a:r>
              <a:rPr lang="en-US" dirty="0"/>
              <a:t> </a:t>
            </a:r>
            <a:r>
              <a:rPr lang="en-US" dirty="0" err="1" smtClean="0"/>
              <a:t>dimana</a:t>
            </a:r>
            <a:r>
              <a:rPr lang="en-US" dirty="0"/>
              <a:t> </a:t>
            </a:r>
            <a:r>
              <a:rPr lang="en-US" dirty="0" err="1" smtClean="0"/>
              <a:t>campuran</a:t>
            </a:r>
            <a:r>
              <a:rPr lang="en-US" dirty="0" smtClean="0"/>
              <a:t> </a:t>
            </a:r>
            <a:r>
              <a:rPr lang="en-US" dirty="0"/>
              <a:t>yang </a:t>
            </a:r>
            <a:r>
              <a:rPr lang="en-US" dirty="0" err="1"/>
              <a:t>heterogen</a:t>
            </a:r>
            <a:r>
              <a:rPr lang="en-US" dirty="0"/>
              <a:t> </a:t>
            </a:r>
            <a:r>
              <a:rPr lang="en-US" dirty="0" err="1"/>
              <a:t>antara</a:t>
            </a:r>
            <a:r>
              <a:rPr lang="en-US" dirty="0"/>
              <a:t> </a:t>
            </a:r>
            <a:r>
              <a:rPr lang="en-US" dirty="0" err="1"/>
              <a:t>fluida</a:t>
            </a:r>
            <a:r>
              <a:rPr lang="en-US" dirty="0"/>
              <a:t> </a:t>
            </a:r>
            <a:r>
              <a:rPr lang="en-US" dirty="0" err="1"/>
              <a:t>dan</a:t>
            </a:r>
            <a:r>
              <a:rPr lang="en-US" dirty="0"/>
              <a:t> </a:t>
            </a:r>
            <a:r>
              <a:rPr lang="en-US" dirty="0" err="1"/>
              <a:t>partikel-partikel</a:t>
            </a:r>
            <a:r>
              <a:rPr lang="en-US" dirty="0"/>
              <a:t> </a:t>
            </a:r>
            <a:r>
              <a:rPr lang="en-US" dirty="0" err="1"/>
              <a:t>padatan</a:t>
            </a:r>
            <a:r>
              <a:rPr lang="en-US" dirty="0"/>
              <a:t> </a:t>
            </a:r>
            <a:r>
              <a:rPr lang="en-US" dirty="0" err="1"/>
              <a:t>dipisahkan</a:t>
            </a:r>
            <a:r>
              <a:rPr lang="en-US" dirty="0"/>
              <a:t> </a:t>
            </a:r>
            <a:r>
              <a:rPr lang="en-US" dirty="0" err="1"/>
              <a:t>oleh</a:t>
            </a:r>
            <a:r>
              <a:rPr lang="en-US" dirty="0"/>
              <a:t> media filter yang </a:t>
            </a:r>
            <a:r>
              <a:rPr lang="en-US" dirty="0" err="1"/>
              <a:t>meloloskan</a:t>
            </a:r>
            <a:r>
              <a:rPr lang="en-US" dirty="0"/>
              <a:t> </a:t>
            </a:r>
            <a:r>
              <a:rPr lang="en-US" dirty="0" err="1"/>
              <a:t>fluida</a:t>
            </a:r>
            <a:r>
              <a:rPr lang="en-US" dirty="0"/>
              <a:t> </a:t>
            </a:r>
            <a:r>
              <a:rPr lang="en-US" dirty="0" err="1"/>
              <a:t>tetapi</a:t>
            </a:r>
            <a:r>
              <a:rPr lang="en-US" dirty="0"/>
              <a:t> </a:t>
            </a:r>
            <a:r>
              <a:rPr lang="en-US" dirty="0" err="1"/>
              <a:t>menahan</a:t>
            </a:r>
            <a:r>
              <a:rPr lang="en-US" dirty="0"/>
              <a:t> </a:t>
            </a:r>
            <a:r>
              <a:rPr lang="en-US" dirty="0" err="1"/>
              <a:t>partikel-partikel</a:t>
            </a:r>
            <a:r>
              <a:rPr lang="en-US" dirty="0"/>
              <a:t> </a:t>
            </a:r>
            <a:r>
              <a:rPr lang="en-US" dirty="0" err="1"/>
              <a:t>padatan</a:t>
            </a:r>
            <a:r>
              <a:rPr lang="en-US" dirty="0"/>
              <a:t>. </a:t>
            </a:r>
          </a:p>
          <a:p>
            <a:r>
              <a:rPr lang="en-US" dirty="0"/>
              <a:t>Hal yang paling </a:t>
            </a:r>
            <a:r>
              <a:rPr lang="en-US" dirty="0" err="1"/>
              <a:t>utama</a:t>
            </a:r>
            <a:r>
              <a:rPr lang="en-US" dirty="0"/>
              <a:t> </a:t>
            </a:r>
            <a:r>
              <a:rPr lang="en-US" dirty="0" err="1"/>
              <a:t>dalam</a:t>
            </a:r>
            <a:r>
              <a:rPr lang="en-US" dirty="0"/>
              <a:t> </a:t>
            </a:r>
            <a:r>
              <a:rPr lang="en-US" dirty="0" err="1"/>
              <a:t>filtrasi</a:t>
            </a:r>
            <a:r>
              <a:rPr lang="en-US" dirty="0"/>
              <a:t> </a:t>
            </a:r>
            <a:r>
              <a:rPr lang="en-US" dirty="0" err="1"/>
              <a:t>adalah</a:t>
            </a:r>
            <a:r>
              <a:rPr lang="en-US" dirty="0"/>
              <a:t> </a:t>
            </a:r>
            <a:r>
              <a:rPr lang="en-US" dirty="0" err="1"/>
              <a:t>mengalirkan</a:t>
            </a:r>
            <a:r>
              <a:rPr lang="en-US" dirty="0"/>
              <a:t> </a:t>
            </a:r>
            <a:r>
              <a:rPr lang="en-US" dirty="0" err="1"/>
              <a:t>fluida</a:t>
            </a:r>
            <a:r>
              <a:rPr lang="en-US" dirty="0"/>
              <a:t> </a:t>
            </a:r>
            <a:r>
              <a:rPr lang="en-US" dirty="0" err="1"/>
              <a:t>melalui</a:t>
            </a:r>
            <a:r>
              <a:rPr lang="en-US" dirty="0"/>
              <a:t> media </a:t>
            </a:r>
            <a:r>
              <a:rPr lang="en-US" dirty="0" err="1"/>
              <a:t>berpori</a:t>
            </a:r>
            <a:r>
              <a:rPr lang="en-US" dirty="0"/>
              <a:t>. </a:t>
            </a:r>
            <a:r>
              <a:rPr lang="en-US" dirty="0" err="1"/>
              <a:t>Filtrasi</a:t>
            </a:r>
            <a:r>
              <a:rPr lang="en-US" dirty="0"/>
              <a:t> </a:t>
            </a:r>
            <a:r>
              <a:rPr lang="en-US" dirty="0" err="1"/>
              <a:t>dapat</a:t>
            </a:r>
            <a:r>
              <a:rPr lang="en-US" dirty="0"/>
              <a:t> </a:t>
            </a:r>
            <a:r>
              <a:rPr lang="en-US" dirty="0" err="1"/>
              <a:t>terjadi</a:t>
            </a:r>
            <a:r>
              <a:rPr lang="en-US" dirty="0"/>
              <a:t> </a:t>
            </a:r>
            <a:r>
              <a:rPr lang="en-US" dirty="0" err="1"/>
              <a:t>karena</a:t>
            </a:r>
            <a:r>
              <a:rPr lang="en-US" dirty="0"/>
              <a:t> </a:t>
            </a:r>
            <a:r>
              <a:rPr lang="en-US" dirty="0" err="1"/>
              <a:t>adanya</a:t>
            </a:r>
            <a:r>
              <a:rPr lang="en-US" dirty="0"/>
              <a:t> </a:t>
            </a:r>
            <a:r>
              <a:rPr lang="en-US" dirty="0" err="1"/>
              <a:t>gaya</a:t>
            </a:r>
            <a:r>
              <a:rPr lang="en-US" dirty="0"/>
              <a:t> </a:t>
            </a:r>
            <a:r>
              <a:rPr lang="en-US" dirty="0" err="1"/>
              <a:t>dorong</a:t>
            </a:r>
            <a:r>
              <a:rPr lang="en-US" dirty="0"/>
              <a:t>, </a:t>
            </a:r>
          </a:p>
        </p:txBody>
      </p:sp>
    </p:spTree>
    <p:extLst>
      <p:ext uri="{BB962C8B-B14F-4D97-AF65-F5344CB8AC3E}">
        <p14:creationId xmlns:p14="http://schemas.microsoft.com/office/powerpoint/2010/main" val="393940778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bwMode="auto">
          <a:xfrm>
            <a:off x="457200" y="1771650"/>
            <a:ext cx="8305800" cy="3862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765653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Sedimentasi</a:t>
            </a:r>
            <a:endParaRPr lang="en-US" dirty="0"/>
          </a:p>
        </p:txBody>
      </p:sp>
      <p:sp>
        <p:nvSpPr>
          <p:cNvPr id="3" name="Content Placeholder 2"/>
          <p:cNvSpPr>
            <a:spLocks noGrp="1"/>
          </p:cNvSpPr>
          <p:nvPr>
            <p:ph sz="quarter" idx="1"/>
          </p:nvPr>
        </p:nvSpPr>
        <p:spPr/>
        <p:txBody>
          <a:bodyPr>
            <a:normAutofit fontScale="70000" lnSpcReduction="20000"/>
          </a:bodyPr>
          <a:lstStyle/>
          <a:p>
            <a:pPr marL="0" indent="0">
              <a:buNone/>
            </a:pPr>
            <a:r>
              <a:rPr lang="en-US" dirty="0" err="1"/>
              <a:t>S</a:t>
            </a:r>
            <a:r>
              <a:rPr lang="en-US" dirty="0" err="1" smtClean="0"/>
              <a:t>edimentasi</a:t>
            </a:r>
            <a:r>
              <a:rPr lang="en-US" dirty="0" smtClean="0"/>
              <a:t> </a:t>
            </a:r>
            <a:r>
              <a:rPr lang="en-US" dirty="0" err="1"/>
              <a:t>adalah</a:t>
            </a:r>
            <a:r>
              <a:rPr lang="en-US" dirty="0"/>
              <a:t> </a:t>
            </a:r>
            <a:r>
              <a:rPr lang="en-US" dirty="0" err="1"/>
              <a:t>pemisahan</a:t>
            </a:r>
            <a:r>
              <a:rPr lang="en-US" dirty="0"/>
              <a:t> solid-liquid </a:t>
            </a:r>
            <a:r>
              <a:rPr lang="en-US" dirty="0" err="1"/>
              <a:t>menggunakan</a:t>
            </a:r>
            <a:r>
              <a:rPr lang="en-US" dirty="0"/>
              <a:t> </a:t>
            </a:r>
            <a:r>
              <a:rPr lang="en-US" dirty="0" err="1"/>
              <a:t>pengendapan</a:t>
            </a:r>
            <a:r>
              <a:rPr lang="en-US" dirty="0"/>
              <a:t> </a:t>
            </a:r>
            <a:r>
              <a:rPr lang="en-US" dirty="0" err="1"/>
              <a:t>secara</a:t>
            </a:r>
            <a:r>
              <a:rPr lang="en-US" dirty="0"/>
              <a:t> </a:t>
            </a:r>
            <a:r>
              <a:rPr lang="en-US" dirty="0" err="1"/>
              <a:t>gravitasi</a:t>
            </a:r>
            <a:r>
              <a:rPr lang="en-US" dirty="0"/>
              <a:t> </a:t>
            </a:r>
            <a:r>
              <a:rPr lang="en-US" dirty="0" err="1"/>
              <a:t>untuk</a:t>
            </a:r>
            <a:r>
              <a:rPr lang="en-US" dirty="0"/>
              <a:t> </a:t>
            </a:r>
            <a:r>
              <a:rPr lang="en-US" dirty="0" err="1"/>
              <a:t>menyisihkan</a:t>
            </a:r>
            <a:r>
              <a:rPr lang="en-US" dirty="0"/>
              <a:t> suspended solid. </a:t>
            </a:r>
            <a:r>
              <a:rPr lang="en-US" dirty="0" err="1"/>
              <a:t>pada</a:t>
            </a:r>
            <a:r>
              <a:rPr lang="en-US" dirty="0"/>
              <a:t> </a:t>
            </a:r>
            <a:r>
              <a:rPr lang="en-US" dirty="0" err="1"/>
              <a:t>umumnya</a:t>
            </a:r>
            <a:r>
              <a:rPr lang="en-US" dirty="0"/>
              <a:t> , </a:t>
            </a:r>
            <a:r>
              <a:rPr lang="en-US" dirty="0" err="1"/>
              <a:t>sedimentasi</a:t>
            </a:r>
            <a:r>
              <a:rPr lang="en-US" dirty="0"/>
              <a:t> </a:t>
            </a:r>
            <a:r>
              <a:rPr lang="en-US" dirty="0" err="1"/>
              <a:t>dapat</a:t>
            </a:r>
            <a:r>
              <a:rPr lang="en-US" dirty="0"/>
              <a:t> </a:t>
            </a:r>
            <a:r>
              <a:rPr lang="en-US" dirty="0" err="1"/>
              <a:t>digunakan</a:t>
            </a:r>
            <a:r>
              <a:rPr lang="en-US" dirty="0"/>
              <a:t> </a:t>
            </a:r>
            <a:r>
              <a:rPr lang="en-US" dirty="0" err="1"/>
              <a:t>pada</a:t>
            </a:r>
            <a:r>
              <a:rPr lang="en-US" dirty="0"/>
              <a:t> </a:t>
            </a:r>
            <a:r>
              <a:rPr lang="en-US" dirty="0" err="1"/>
              <a:t>pengolahan</a:t>
            </a:r>
            <a:r>
              <a:rPr lang="en-US" dirty="0"/>
              <a:t> air </a:t>
            </a:r>
            <a:r>
              <a:rPr lang="en-US" dirty="0" err="1"/>
              <a:t>limbah</a:t>
            </a:r>
            <a:r>
              <a:rPr lang="en-US" dirty="0"/>
              <a:t>.</a:t>
            </a:r>
          </a:p>
          <a:p>
            <a:endParaRPr lang="en-US" dirty="0"/>
          </a:p>
          <a:p>
            <a:pPr marL="0" indent="0">
              <a:buNone/>
            </a:pPr>
            <a:r>
              <a:rPr lang="en-US" dirty="0" err="1"/>
              <a:t>P</a:t>
            </a:r>
            <a:r>
              <a:rPr lang="en-US" dirty="0" err="1" smtClean="0"/>
              <a:t>ada</a:t>
            </a:r>
            <a:r>
              <a:rPr lang="en-US" dirty="0" smtClean="0"/>
              <a:t> </a:t>
            </a:r>
            <a:r>
              <a:rPr lang="en-US" dirty="0" err="1"/>
              <a:t>pengolahan</a:t>
            </a:r>
            <a:r>
              <a:rPr lang="en-US" dirty="0"/>
              <a:t> air </a:t>
            </a:r>
            <a:r>
              <a:rPr lang="en-US" dirty="0" err="1"/>
              <a:t>limbah</a:t>
            </a:r>
            <a:r>
              <a:rPr lang="en-US" dirty="0"/>
              <a:t> , </a:t>
            </a:r>
            <a:r>
              <a:rPr lang="en-US" dirty="0" err="1"/>
              <a:t>sedimentasi</a:t>
            </a:r>
            <a:r>
              <a:rPr lang="en-US" dirty="0"/>
              <a:t> </a:t>
            </a:r>
            <a:r>
              <a:rPr lang="en-US" dirty="0" err="1"/>
              <a:t>umumnya</a:t>
            </a:r>
            <a:r>
              <a:rPr lang="en-US" dirty="0"/>
              <a:t> </a:t>
            </a:r>
            <a:r>
              <a:rPr lang="en-US" dirty="0" err="1"/>
              <a:t>digunakan</a:t>
            </a:r>
            <a:r>
              <a:rPr lang="en-US" dirty="0"/>
              <a:t> </a:t>
            </a:r>
            <a:r>
              <a:rPr lang="en-US" dirty="0" err="1"/>
              <a:t>untuk</a:t>
            </a:r>
            <a:r>
              <a:rPr lang="en-US" dirty="0"/>
              <a:t>:</a:t>
            </a:r>
          </a:p>
          <a:p>
            <a:endParaRPr lang="en-US" dirty="0"/>
          </a:p>
          <a:p>
            <a:pPr marL="385763" indent="-385763">
              <a:buFont typeface="+mj-lt"/>
              <a:buAutoNum type="arabicPeriod"/>
            </a:pPr>
            <a:r>
              <a:rPr lang="en-US" dirty="0" err="1" smtClean="0"/>
              <a:t>penyisihan</a:t>
            </a:r>
            <a:r>
              <a:rPr lang="en-US" dirty="0" smtClean="0"/>
              <a:t> </a:t>
            </a:r>
            <a:r>
              <a:rPr lang="en-US" dirty="0"/>
              <a:t>grit, </a:t>
            </a:r>
            <a:r>
              <a:rPr lang="en-US" dirty="0" err="1"/>
              <a:t>pasir</a:t>
            </a:r>
            <a:r>
              <a:rPr lang="en-US" dirty="0"/>
              <a:t>, </a:t>
            </a:r>
            <a:r>
              <a:rPr lang="en-US" dirty="0" err="1"/>
              <a:t>atau</a:t>
            </a:r>
            <a:r>
              <a:rPr lang="en-US" dirty="0"/>
              <a:t> silt</a:t>
            </a:r>
          </a:p>
          <a:p>
            <a:pPr marL="385763" indent="-385763">
              <a:buFont typeface="+mj-lt"/>
              <a:buAutoNum type="arabicPeriod"/>
            </a:pPr>
            <a:r>
              <a:rPr lang="en-US" dirty="0" err="1" smtClean="0"/>
              <a:t>penyisihan</a:t>
            </a:r>
            <a:r>
              <a:rPr lang="en-US" dirty="0" smtClean="0"/>
              <a:t> </a:t>
            </a:r>
            <a:r>
              <a:rPr lang="en-US" dirty="0" err="1"/>
              <a:t>padatan</a:t>
            </a:r>
            <a:r>
              <a:rPr lang="en-US" dirty="0"/>
              <a:t> </a:t>
            </a:r>
            <a:r>
              <a:rPr lang="en-US" dirty="0" err="1"/>
              <a:t>tersuspensi</a:t>
            </a:r>
            <a:r>
              <a:rPr lang="en-US" dirty="0"/>
              <a:t> </a:t>
            </a:r>
            <a:r>
              <a:rPr lang="en-US" dirty="0" err="1"/>
              <a:t>pada</a:t>
            </a:r>
            <a:r>
              <a:rPr lang="en-US" dirty="0"/>
              <a:t> clarifier </a:t>
            </a:r>
            <a:r>
              <a:rPr lang="en-US" dirty="0" err="1"/>
              <a:t>pertama</a:t>
            </a:r>
            <a:endParaRPr lang="en-US" dirty="0"/>
          </a:p>
          <a:p>
            <a:pPr marL="385763" indent="-385763">
              <a:buFont typeface="+mj-lt"/>
              <a:buAutoNum type="arabicPeriod"/>
            </a:pPr>
            <a:r>
              <a:rPr lang="en-US" dirty="0" err="1" smtClean="0"/>
              <a:t>penyisihan</a:t>
            </a:r>
            <a:r>
              <a:rPr lang="en-US" dirty="0" smtClean="0"/>
              <a:t> </a:t>
            </a:r>
            <a:r>
              <a:rPr lang="en-US" dirty="0" err="1"/>
              <a:t>flok</a:t>
            </a:r>
            <a:r>
              <a:rPr lang="en-US" dirty="0"/>
              <a:t>/ </a:t>
            </a:r>
            <a:r>
              <a:rPr lang="en-US" dirty="0" err="1"/>
              <a:t>lumpur</a:t>
            </a:r>
            <a:r>
              <a:rPr lang="en-US" dirty="0"/>
              <a:t> </a:t>
            </a:r>
            <a:r>
              <a:rPr lang="en-US" dirty="0" err="1"/>
              <a:t>biologis</a:t>
            </a:r>
            <a:r>
              <a:rPr lang="en-US" dirty="0"/>
              <a:t> </a:t>
            </a:r>
            <a:r>
              <a:rPr lang="en-US" dirty="0" err="1"/>
              <a:t>hasil</a:t>
            </a:r>
            <a:r>
              <a:rPr lang="en-US" dirty="0"/>
              <a:t> proses activated sludge </a:t>
            </a:r>
            <a:r>
              <a:rPr lang="en-US" dirty="0" err="1"/>
              <a:t>pada</a:t>
            </a:r>
            <a:r>
              <a:rPr lang="en-US" dirty="0"/>
              <a:t> </a:t>
            </a:r>
            <a:r>
              <a:rPr lang="en-US" dirty="0" err="1"/>
              <a:t>clarifie</a:t>
            </a:r>
            <a:r>
              <a:rPr lang="en-US" dirty="0"/>
              <a:t> </a:t>
            </a:r>
            <a:r>
              <a:rPr lang="en-US" dirty="0" err="1"/>
              <a:t>akhir</a:t>
            </a:r>
            <a:endParaRPr lang="en-US" dirty="0"/>
          </a:p>
          <a:p>
            <a:pPr marL="385763" indent="-385763">
              <a:buFont typeface="+mj-lt"/>
              <a:buAutoNum type="arabicPeriod"/>
            </a:pPr>
            <a:r>
              <a:rPr lang="en-US" dirty="0" err="1" smtClean="0"/>
              <a:t>penyisihan</a:t>
            </a:r>
            <a:r>
              <a:rPr lang="en-US" dirty="0" smtClean="0"/>
              <a:t> </a:t>
            </a:r>
            <a:r>
              <a:rPr lang="en-US" dirty="0"/>
              <a:t>humus </a:t>
            </a:r>
            <a:r>
              <a:rPr lang="en-US" dirty="0" err="1"/>
              <a:t>pada</a:t>
            </a:r>
            <a:r>
              <a:rPr lang="en-US" dirty="0"/>
              <a:t> clarifier </a:t>
            </a:r>
            <a:r>
              <a:rPr lang="en-US" dirty="0" err="1"/>
              <a:t>akhir</a:t>
            </a:r>
            <a:r>
              <a:rPr lang="en-US" dirty="0"/>
              <a:t> </a:t>
            </a:r>
            <a:r>
              <a:rPr lang="en-US" dirty="0" err="1"/>
              <a:t>setelah</a:t>
            </a:r>
            <a:r>
              <a:rPr lang="en-US" dirty="0"/>
              <a:t> trickling filter.</a:t>
            </a:r>
          </a:p>
        </p:txBody>
      </p:sp>
    </p:spTree>
    <p:extLst>
      <p:ext uri="{BB962C8B-B14F-4D97-AF65-F5344CB8AC3E}">
        <p14:creationId xmlns:p14="http://schemas.microsoft.com/office/powerpoint/2010/main" val="362161377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352" y="1485901"/>
            <a:ext cx="7467600" cy="3727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6796122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Pertukaran</a:t>
            </a:r>
            <a:r>
              <a:rPr lang="en-US" dirty="0" smtClean="0"/>
              <a:t> ion </a:t>
            </a:r>
            <a:endParaRPr lang="en-US" dirty="0"/>
          </a:p>
        </p:txBody>
      </p:sp>
      <p:sp>
        <p:nvSpPr>
          <p:cNvPr id="3" name="Content Placeholder 2"/>
          <p:cNvSpPr>
            <a:spLocks noGrp="1"/>
          </p:cNvSpPr>
          <p:nvPr>
            <p:ph sz="quarter" idx="1"/>
          </p:nvPr>
        </p:nvSpPr>
        <p:spPr/>
        <p:txBody>
          <a:bodyPr>
            <a:normAutofit/>
          </a:bodyPr>
          <a:lstStyle/>
          <a:p>
            <a:pPr algn="just"/>
            <a:r>
              <a:rPr lang="en-US" dirty="0" err="1"/>
              <a:t>Pertukaran</a:t>
            </a:r>
            <a:r>
              <a:rPr lang="en-US" dirty="0"/>
              <a:t> ion </a:t>
            </a:r>
            <a:r>
              <a:rPr lang="en-US" dirty="0" err="1"/>
              <a:t>merupakan</a:t>
            </a:r>
            <a:r>
              <a:rPr lang="en-US" dirty="0"/>
              <a:t> </a:t>
            </a:r>
            <a:r>
              <a:rPr lang="en-US" dirty="0" err="1"/>
              <a:t>suatu</a:t>
            </a:r>
            <a:r>
              <a:rPr lang="en-US" dirty="0"/>
              <a:t> proses </a:t>
            </a:r>
            <a:r>
              <a:rPr lang="en-US" dirty="0" err="1"/>
              <a:t>dimana</a:t>
            </a:r>
            <a:r>
              <a:rPr lang="en-US" dirty="0"/>
              <a:t> ion-ion yang </a:t>
            </a:r>
            <a:r>
              <a:rPr lang="en-US" dirty="0" err="1"/>
              <a:t>terjerap</a:t>
            </a:r>
            <a:r>
              <a:rPr lang="en-US" dirty="0"/>
              <a:t> </a:t>
            </a:r>
            <a:r>
              <a:rPr lang="en-US" dirty="0" err="1"/>
              <a:t>pada</a:t>
            </a:r>
            <a:r>
              <a:rPr lang="en-US" dirty="0"/>
              <a:t> </a:t>
            </a:r>
            <a:r>
              <a:rPr lang="en-US" dirty="0" err="1"/>
              <a:t>suatu</a:t>
            </a:r>
            <a:r>
              <a:rPr lang="en-US" dirty="0"/>
              <a:t> </a:t>
            </a:r>
            <a:r>
              <a:rPr lang="en-US" dirty="0" err="1"/>
              <a:t>permukaan</a:t>
            </a:r>
            <a:r>
              <a:rPr lang="en-US" dirty="0"/>
              <a:t> media filter </a:t>
            </a:r>
            <a:r>
              <a:rPr lang="en-US" dirty="0" err="1"/>
              <a:t>ditukar</a:t>
            </a:r>
            <a:r>
              <a:rPr lang="en-US" dirty="0"/>
              <a:t> </a:t>
            </a:r>
            <a:r>
              <a:rPr lang="en-US" dirty="0" err="1"/>
              <a:t>dengan</a:t>
            </a:r>
            <a:r>
              <a:rPr lang="en-US" dirty="0"/>
              <a:t> ion-ion lain yang </a:t>
            </a:r>
            <a:r>
              <a:rPr lang="en-US" dirty="0" err="1"/>
              <a:t>berada</a:t>
            </a:r>
            <a:r>
              <a:rPr lang="en-US" dirty="0"/>
              <a:t> </a:t>
            </a:r>
            <a:r>
              <a:rPr lang="en-US" dirty="0" err="1"/>
              <a:t>dalam</a:t>
            </a:r>
            <a:r>
              <a:rPr lang="en-US" dirty="0"/>
              <a:t> air. proses </a:t>
            </a:r>
            <a:r>
              <a:rPr lang="en-US" dirty="0" err="1"/>
              <a:t>ini</a:t>
            </a:r>
            <a:r>
              <a:rPr lang="en-US" dirty="0"/>
              <a:t> </a:t>
            </a:r>
            <a:r>
              <a:rPr lang="en-US" dirty="0" err="1"/>
              <a:t>dimungkinkan</a:t>
            </a:r>
            <a:r>
              <a:rPr lang="en-US" dirty="0"/>
              <a:t> </a:t>
            </a:r>
            <a:r>
              <a:rPr lang="en-US" dirty="0" err="1"/>
              <a:t>melalui</a:t>
            </a:r>
            <a:r>
              <a:rPr lang="en-US" dirty="0"/>
              <a:t> </a:t>
            </a:r>
            <a:r>
              <a:rPr lang="en-US" dirty="0" err="1"/>
              <a:t>suatu</a:t>
            </a:r>
            <a:r>
              <a:rPr lang="en-US" dirty="0"/>
              <a:t> </a:t>
            </a:r>
            <a:r>
              <a:rPr lang="en-US" dirty="0" err="1"/>
              <a:t>fenomena</a:t>
            </a:r>
            <a:r>
              <a:rPr lang="en-US" dirty="0"/>
              <a:t> </a:t>
            </a:r>
            <a:r>
              <a:rPr lang="en-US" dirty="0" err="1"/>
              <a:t>tarik</a:t>
            </a:r>
            <a:r>
              <a:rPr lang="en-US" dirty="0"/>
              <a:t> </a:t>
            </a:r>
            <a:r>
              <a:rPr lang="en-US" dirty="0" err="1"/>
              <a:t>menarik</a:t>
            </a:r>
            <a:r>
              <a:rPr lang="en-US" dirty="0"/>
              <a:t> </a:t>
            </a:r>
            <a:r>
              <a:rPr lang="en-US" dirty="0" err="1"/>
              <a:t>antara</a:t>
            </a:r>
            <a:r>
              <a:rPr lang="en-US" dirty="0"/>
              <a:t> </a:t>
            </a:r>
            <a:r>
              <a:rPr lang="en-US" dirty="0" err="1"/>
              <a:t>permukaan</a:t>
            </a:r>
            <a:r>
              <a:rPr lang="en-US" dirty="0"/>
              <a:t> media </a:t>
            </a:r>
            <a:r>
              <a:rPr lang="en-US" dirty="0" err="1"/>
              <a:t>bermuatan</a:t>
            </a:r>
            <a:r>
              <a:rPr lang="en-US" dirty="0"/>
              <a:t> </a:t>
            </a:r>
            <a:r>
              <a:rPr lang="en-US" dirty="0" err="1"/>
              <a:t>dengan</a:t>
            </a:r>
            <a:r>
              <a:rPr lang="en-US" dirty="0"/>
              <a:t> </a:t>
            </a:r>
            <a:r>
              <a:rPr lang="en-US" dirty="0" err="1"/>
              <a:t>molekul-molekul</a:t>
            </a:r>
            <a:r>
              <a:rPr lang="en-US" dirty="0"/>
              <a:t> </a:t>
            </a:r>
            <a:r>
              <a:rPr lang="en-US" dirty="0" err="1"/>
              <a:t>bersifat</a:t>
            </a:r>
            <a:r>
              <a:rPr lang="en-US" dirty="0"/>
              <a:t> polar</a:t>
            </a:r>
          </a:p>
          <a:p>
            <a:endParaRPr lang="en-US" dirty="0"/>
          </a:p>
          <a:p>
            <a:endParaRPr lang="en-US" dirty="0"/>
          </a:p>
          <a:p>
            <a:endParaRPr lang="en-US" dirty="0"/>
          </a:p>
        </p:txBody>
      </p:sp>
    </p:spTree>
    <p:extLst>
      <p:ext uri="{BB962C8B-B14F-4D97-AF65-F5344CB8AC3E}">
        <p14:creationId xmlns:p14="http://schemas.microsoft.com/office/powerpoint/2010/main" val="85881439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marL="0" indent="0" algn="just">
              <a:buNone/>
            </a:pPr>
            <a:r>
              <a:rPr lang="en-US" dirty="0" smtClean="0"/>
              <a:t>Proses </a:t>
            </a:r>
            <a:r>
              <a:rPr lang="en-US" dirty="0" err="1"/>
              <a:t>pertukaran</a:t>
            </a:r>
            <a:r>
              <a:rPr lang="en-US" dirty="0"/>
              <a:t> yang </a:t>
            </a:r>
            <a:r>
              <a:rPr lang="en-US" dirty="0" err="1"/>
              <a:t>berlangsung</a:t>
            </a:r>
            <a:r>
              <a:rPr lang="en-US" dirty="0"/>
              <a:t> </a:t>
            </a:r>
            <a:r>
              <a:rPr lang="en-US" dirty="0" err="1"/>
              <a:t>secara</a:t>
            </a:r>
            <a:r>
              <a:rPr lang="en-US" dirty="0"/>
              <a:t> </a:t>
            </a:r>
            <a:r>
              <a:rPr lang="en-US" dirty="0" err="1"/>
              <a:t>umum</a:t>
            </a:r>
            <a:r>
              <a:rPr lang="en-US" dirty="0"/>
              <a:t> </a:t>
            </a:r>
            <a:r>
              <a:rPr lang="en-US" dirty="0" err="1"/>
              <a:t>mengikuti</a:t>
            </a:r>
            <a:r>
              <a:rPr lang="en-US" dirty="0"/>
              <a:t> </a:t>
            </a:r>
            <a:r>
              <a:rPr lang="en-US" dirty="0" err="1"/>
              <a:t>kaidah-kaidah</a:t>
            </a:r>
            <a:r>
              <a:rPr lang="en-US" dirty="0"/>
              <a:t> </a:t>
            </a:r>
            <a:r>
              <a:rPr lang="en-US" dirty="0" err="1"/>
              <a:t>tertentu</a:t>
            </a:r>
            <a:r>
              <a:rPr lang="en-US" dirty="0"/>
              <a:t> </a:t>
            </a:r>
            <a:r>
              <a:rPr lang="en-US" dirty="0" err="1"/>
              <a:t>yaitu</a:t>
            </a:r>
            <a:r>
              <a:rPr lang="en-US" dirty="0"/>
              <a:t>:</a:t>
            </a:r>
          </a:p>
          <a:p>
            <a:pPr marL="0" indent="0" algn="just">
              <a:buNone/>
            </a:pPr>
            <a:r>
              <a:rPr lang="en-US" dirty="0" err="1"/>
              <a:t>kation-kation</a:t>
            </a:r>
            <a:r>
              <a:rPr lang="en-US" dirty="0"/>
              <a:t> </a:t>
            </a:r>
            <a:r>
              <a:rPr lang="en-US" dirty="0" err="1"/>
              <a:t>dengan</a:t>
            </a:r>
            <a:r>
              <a:rPr lang="en-US" dirty="0"/>
              <a:t> </a:t>
            </a:r>
            <a:r>
              <a:rPr lang="en-US" dirty="0" err="1"/>
              <a:t>valensi</a:t>
            </a:r>
            <a:r>
              <a:rPr lang="en-US" dirty="0"/>
              <a:t> </a:t>
            </a:r>
            <a:r>
              <a:rPr lang="en-US" dirty="0" err="1"/>
              <a:t>besar</a:t>
            </a:r>
            <a:r>
              <a:rPr lang="en-US" dirty="0"/>
              <a:t> </a:t>
            </a:r>
            <a:r>
              <a:rPr lang="en-US" dirty="0" err="1"/>
              <a:t>akan</a:t>
            </a:r>
            <a:r>
              <a:rPr lang="en-US" dirty="0"/>
              <a:t> </a:t>
            </a:r>
            <a:r>
              <a:rPr lang="en-US" dirty="0" err="1"/>
              <a:t>dipertukarkan</a:t>
            </a:r>
            <a:r>
              <a:rPr lang="en-US" dirty="0"/>
              <a:t> </a:t>
            </a:r>
            <a:r>
              <a:rPr lang="en-US" dirty="0" err="1"/>
              <a:t>terlebih</a:t>
            </a:r>
            <a:r>
              <a:rPr lang="en-US" dirty="0"/>
              <a:t> </a:t>
            </a:r>
            <a:r>
              <a:rPr lang="en-US" dirty="0" err="1"/>
              <a:t>dahulu</a:t>
            </a:r>
            <a:r>
              <a:rPr lang="en-US" dirty="0"/>
              <a:t> </a:t>
            </a:r>
            <a:r>
              <a:rPr lang="en-US" dirty="0" err="1"/>
              <a:t>sebelum</a:t>
            </a:r>
            <a:r>
              <a:rPr lang="en-US" dirty="0"/>
              <a:t> </a:t>
            </a:r>
            <a:r>
              <a:rPr lang="en-US" dirty="0" err="1"/>
              <a:t>kation-kation</a:t>
            </a:r>
            <a:r>
              <a:rPr lang="en-US" dirty="0"/>
              <a:t> </a:t>
            </a:r>
            <a:r>
              <a:rPr lang="en-US" dirty="0" err="1"/>
              <a:t>dengan</a:t>
            </a:r>
            <a:r>
              <a:rPr lang="en-US" dirty="0"/>
              <a:t> </a:t>
            </a:r>
            <a:r>
              <a:rPr lang="en-US" dirty="0" err="1"/>
              <a:t>valensi</a:t>
            </a:r>
            <a:r>
              <a:rPr lang="en-US" dirty="0"/>
              <a:t> </a:t>
            </a:r>
            <a:r>
              <a:rPr lang="en-US" dirty="0" err="1"/>
              <a:t>kecil</a:t>
            </a:r>
            <a:endParaRPr lang="en-US" dirty="0"/>
          </a:p>
          <a:p>
            <a:endParaRPr lang="en-US"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9600" y="4114800"/>
            <a:ext cx="4724400" cy="27534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749471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Osmosis </a:t>
            </a:r>
            <a:r>
              <a:rPr lang="en-US" dirty="0" err="1" smtClean="0"/>
              <a:t>Balik</a:t>
            </a:r>
            <a:endParaRPr lang="en-US" dirty="0"/>
          </a:p>
        </p:txBody>
      </p:sp>
      <p:sp>
        <p:nvSpPr>
          <p:cNvPr id="3" name="Content Placeholder 2"/>
          <p:cNvSpPr>
            <a:spLocks noGrp="1"/>
          </p:cNvSpPr>
          <p:nvPr>
            <p:ph sz="quarter" idx="1"/>
          </p:nvPr>
        </p:nvSpPr>
        <p:spPr/>
        <p:txBody>
          <a:bodyPr>
            <a:normAutofit fontScale="92500" lnSpcReduction="20000"/>
          </a:bodyPr>
          <a:lstStyle/>
          <a:p>
            <a:pPr algn="just"/>
            <a:r>
              <a:rPr lang="en-US" dirty="0" smtClean="0"/>
              <a:t>Osmosis </a:t>
            </a:r>
            <a:r>
              <a:rPr lang="en-US" dirty="0" err="1" smtClean="0"/>
              <a:t>Balik</a:t>
            </a:r>
            <a:r>
              <a:rPr lang="en-US" dirty="0" smtClean="0"/>
              <a:t> (RO</a:t>
            </a:r>
            <a:r>
              <a:rPr lang="en-US" dirty="0"/>
              <a:t>) </a:t>
            </a:r>
            <a:r>
              <a:rPr lang="en-US" dirty="0" err="1"/>
              <a:t>adalah</a:t>
            </a:r>
            <a:r>
              <a:rPr lang="en-US" dirty="0"/>
              <a:t> </a:t>
            </a:r>
            <a:r>
              <a:rPr lang="en-US" dirty="0" err="1"/>
              <a:t>suatu</a:t>
            </a:r>
            <a:r>
              <a:rPr lang="en-US" dirty="0"/>
              <a:t> proses yang </a:t>
            </a:r>
            <a:r>
              <a:rPr lang="en-US" dirty="0" err="1"/>
              <a:t>berlawanan</a:t>
            </a:r>
            <a:r>
              <a:rPr lang="en-US" dirty="0"/>
              <a:t> </a:t>
            </a:r>
            <a:r>
              <a:rPr lang="en-US" dirty="0" err="1"/>
              <a:t>dengan</a:t>
            </a:r>
            <a:r>
              <a:rPr lang="en-US" dirty="0"/>
              <a:t> osmosis. </a:t>
            </a:r>
            <a:r>
              <a:rPr lang="en-US" dirty="0" err="1"/>
              <a:t>Kebalikan</a:t>
            </a:r>
            <a:r>
              <a:rPr lang="en-US" dirty="0"/>
              <a:t> osmosis </a:t>
            </a:r>
            <a:r>
              <a:rPr lang="en-US" dirty="0" err="1"/>
              <a:t>adalah</a:t>
            </a:r>
            <a:r>
              <a:rPr lang="en-US" dirty="0"/>
              <a:t> proses </a:t>
            </a:r>
            <a:r>
              <a:rPr lang="en-US" dirty="0" err="1"/>
              <a:t>pemisahan</a:t>
            </a:r>
            <a:r>
              <a:rPr lang="en-US" dirty="0"/>
              <a:t> yang </a:t>
            </a:r>
            <a:r>
              <a:rPr lang="en-US" dirty="0" err="1"/>
              <a:t>menggunakan</a:t>
            </a:r>
            <a:r>
              <a:rPr lang="en-US" dirty="0"/>
              <a:t> </a:t>
            </a:r>
            <a:r>
              <a:rPr lang="en-US" dirty="0" err="1"/>
              <a:t>tekanan</a:t>
            </a:r>
            <a:r>
              <a:rPr lang="en-US" dirty="0"/>
              <a:t> </a:t>
            </a:r>
            <a:r>
              <a:rPr lang="en-US" dirty="0" err="1"/>
              <a:t>untuk</a:t>
            </a:r>
            <a:r>
              <a:rPr lang="en-US" dirty="0"/>
              <a:t> </a:t>
            </a:r>
            <a:r>
              <a:rPr lang="en-US" dirty="0" err="1"/>
              <a:t>memaksa</a:t>
            </a:r>
            <a:r>
              <a:rPr lang="en-US" dirty="0"/>
              <a:t> </a:t>
            </a:r>
            <a:r>
              <a:rPr lang="en-US" dirty="0" err="1"/>
              <a:t>pelarut</a:t>
            </a:r>
            <a:r>
              <a:rPr lang="en-US" dirty="0"/>
              <a:t> </a:t>
            </a:r>
            <a:r>
              <a:rPr lang="en-US" dirty="0" err="1"/>
              <a:t>melalui</a:t>
            </a:r>
            <a:r>
              <a:rPr lang="en-US" dirty="0"/>
              <a:t> </a:t>
            </a:r>
            <a:r>
              <a:rPr lang="en-US" dirty="0" err="1"/>
              <a:t>suatu</a:t>
            </a:r>
            <a:r>
              <a:rPr lang="en-US" dirty="0"/>
              <a:t> </a:t>
            </a:r>
            <a:r>
              <a:rPr lang="en-US" dirty="0" err="1"/>
              <a:t>membran</a:t>
            </a:r>
            <a:r>
              <a:rPr lang="en-US" dirty="0"/>
              <a:t> </a:t>
            </a:r>
            <a:r>
              <a:rPr lang="en-US" dirty="0" err="1"/>
              <a:t>semipermeabel</a:t>
            </a:r>
            <a:r>
              <a:rPr lang="en-US" dirty="0"/>
              <a:t> </a:t>
            </a:r>
            <a:r>
              <a:rPr lang="en-US" dirty="0" err="1"/>
              <a:t>sehingga</a:t>
            </a:r>
            <a:r>
              <a:rPr lang="en-US" dirty="0"/>
              <a:t> </a:t>
            </a:r>
            <a:r>
              <a:rPr lang="en-US" dirty="0" err="1"/>
              <a:t>meninggalkan</a:t>
            </a:r>
            <a:r>
              <a:rPr lang="en-US" dirty="0"/>
              <a:t> </a:t>
            </a:r>
            <a:r>
              <a:rPr lang="en-US" dirty="0" err="1"/>
              <a:t>zat</a:t>
            </a:r>
            <a:r>
              <a:rPr lang="en-US" dirty="0"/>
              <a:t> </a:t>
            </a:r>
            <a:r>
              <a:rPr lang="en-US" dirty="0" err="1"/>
              <a:t>terlarut</a:t>
            </a:r>
            <a:r>
              <a:rPr lang="en-US" dirty="0"/>
              <a:t> (solute) di </a:t>
            </a:r>
            <a:r>
              <a:rPr lang="en-US" dirty="0" err="1"/>
              <a:t>satu</a:t>
            </a:r>
            <a:r>
              <a:rPr lang="en-US" dirty="0"/>
              <a:t> </a:t>
            </a:r>
            <a:r>
              <a:rPr lang="en-US" dirty="0" err="1"/>
              <a:t>sisi</a:t>
            </a:r>
            <a:r>
              <a:rPr lang="en-US" dirty="0"/>
              <a:t> </a:t>
            </a:r>
            <a:r>
              <a:rPr lang="en-US" dirty="0" err="1"/>
              <a:t>dan</a:t>
            </a:r>
            <a:r>
              <a:rPr lang="en-US" dirty="0"/>
              <a:t> </a:t>
            </a:r>
            <a:r>
              <a:rPr lang="en-US" dirty="0" err="1"/>
              <a:t>diikuti</a:t>
            </a:r>
            <a:r>
              <a:rPr lang="en-US" dirty="0"/>
              <a:t> </a:t>
            </a:r>
            <a:r>
              <a:rPr lang="en-US" dirty="0" err="1"/>
              <a:t>mengalirnya</a:t>
            </a:r>
            <a:r>
              <a:rPr lang="en-US" dirty="0"/>
              <a:t> </a:t>
            </a:r>
            <a:r>
              <a:rPr lang="en-US" dirty="0" err="1"/>
              <a:t>pelarut</a:t>
            </a:r>
            <a:r>
              <a:rPr lang="en-US" dirty="0"/>
              <a:t> </a:t>
            </a:r>
            <a:r>
              <a:rPr lang="en-US" dirty="0" err="1"/>
              <a:t>ke</a:t>
            </a:r>
            <a:r>
              <a:rPr lang="en-US" dirty="0"/>
              <a:t> </a:t>
            </a:r>
            <a:r>
              <a:rPr lang="en-US" dirty="0" err="1"/>
              <a:t>sisi</a:t>
            </a:r>
            <a:r>
              <a:rPr lang="en-US" dirty="0"/>
              <a:t> yang lain. </a:t>
            </a:r>
            <a:r>
              <a:rPr lang="en-US" dirty="0" err="1"/>
              <a:t>Dengan</a:t>
            </a:r>
            <a:r>
              <a:rPr lang="en-US" dirty="0"/>
              <a:t> kata lain, </a:t>
            </a:r>
            <a:r>
              <a:rPr lang="en-US" dirty="0" err="1"/>
              <a:t>kebalikan</a:t>
            </a:r>
            <a:r>
              <a:rPr lang="en-US" dirty="0"/>
              <a:t> osmosis </a:t>
            </a:r>
            <a:r>
              <a:rPr lang="en-US" dirty="0" err="1"/>
              <a:t>memaksa</a:t>
            </a:r>
            <a:r>
              <a:rPr lang="en-US" dirty="0"/>
              <a:t> </a:t>
            </a:r>
            <a:r>
              <a:rPr lang="en-US" dirty="0" err="1"/>
              <a:t>pelarut</a:t>
            </a:r>
            <a:r>
              <a:rPr lang="en-US" dirty="0"/>
              <a:t> </a:t>
            </a:r>
            <a:r>
              <a:rPr lang="en-US" dirty="0" err="1"/>
              <a:t>dari</a:t>
            </a:r>
            <a:r>
              <a:rPr lang="en-US" dirty="0"/>
              <a:t> </a:t>
            </a:r>
            <a:r>
              <a:rPr lang="en-US" dirty="0" err="1"/>
              <a:t>larutan</a:t>
            </a:r>
            <a:r>
              <a:rPr lang="en-US" dirty="0"/>
              <a:t> yang </a:t>
            </a:r>
            <a:r>
              <a:rPr lang="en-US" dirty="0" err="1"/>
              <a:t>konsentrasinya</a:t>
            </a:r>
            <a:r>
              <a:rPr lang="en-US" dirty="0"/>
              <a:t> </a:t>
            </a:r>
            <a:r>
              <a:rPr lang="en-US" dirty="0" err="1"/>
              <a:t>tinggi</a:t>
            </a:r>
            <a:r>
              <a:rPr lang="en-US" dirty="0"/>
              <a:t> </a:t>
            </a:r>
            <a:r>
              <a:rPr lang="en-US" dirty="0" err="1"/>
              <a:t>mengalir</a:t>
            </a:r>
            <a:r>
              <a:rPr lang="en-US" dirty="0"/>
              <a:t> </a:t>
            </a:r>
            <a:r>
              <a:rPr lang="en-US" dirty="0" err="1"/>
              <a:t>ke</a:t>
            </a:r>
            <a:r>
              <a:rPr lang="en-US" dirty="0"/>
              <a:t> </a:t>
            </a:r>
            <a:r>
              <a:rPr lang="en-US" dirty="0" err="1"/>
              <a:t>larutan</a:t>
            </a:r>
            <a:r>
              <a:rPr lang="en-US" dirty="0"/>
              <a:t> yang </a:t>
            </a:r>
            <a:r>
              <a:rPr lang="en-US" dirty="0" err="1"/>
              <a:t>konsentrasinya</a:t>
            </a:r>
            <a:r>
              <a:rPr lang="en-US" dirty="0"/>
              <a:t> </a:t>
            </a:r>
            <a:r>
              <a:rPr lang="en-US" dirty="0" err="1"/>
              <a:t>lebih</a:t>
            </a:r>
            <a:r>
              <a:rPr lang="en-US" dirty="0"/>
              <a:t> </a:t>
            </a:r>
            <a:r>
              <a:rPr lang="en-US" dirty="0" err="1"/>
              <a:t>rendah</a:t>
            </a:r>
            <a:r>
              <a:rPr lang="en-US" dirty="0"/>
              <a:t> </a:t>
            </a:r>
            <a:r>
              <a:rPr lang="en-US" dirty="0" err="1"/>
              <a:t>dengan</a:t>
            </a:r>
            <a:r>
              <a:rPr lang="en-US" dirty="0"/>
              <a:t> </a:t>
            </a:r>
            <a:r>
              <a:rPr lang="en-US" dirty="0" err="1"/>
              <a:t>memberi</a:t>
            </a:r>
            <a:r>
              <a:rPr lang="en-US" dirty="0"/>
              <a:t> </a:t>
            </a:r>
            <a:r>
              <a:rPr lang="en-US" dirty="0" err="1"/>
              <a:t>tekanan</a:t>
            </a:r>
            <a:r>
              <a:rPr lang="en-US" dirty="0"/>
              <a:t> </a:t>
            </a:r>
            <a:r>
              <a:rPr lang="en-US" dirty="0" err="1"/>
              <a:t>melebihi</a:t>
            </a:r>
            <a:r>
              <a:rPr lang="en-US" dirty="0"/>
              <a:t> </a:t>
            </a:r>
            <a:r>
              <a:rPr lang="en-US" dirty="0" err="1"/>
              <a:t>tekanan</a:t>
            </a:r>
            <a:r>
              <a:rPr lang="en-US" dirty="0"/>
              <a:t> </a:t>
            </a:r>
            <a:r>
              <a:rPr lang="en-US" dirty="0" err="1"/>
              <a:t>osmotiknya</a:t>
            </a:r>
            <a:r>
              <a:rPr lang="en-US" dirty="0" smtClean="0"/>
              <a:t>..</a:t>
            </a:r>
            <a:endParaRPr lang="en-US" dirty="0"/>
          </a:p>
        </p:txBody>
      </p:sp>
    </p:spTree>
    <p:extLst>
      <p:ext uri="{BB962C8B-B14F-4D97-AF65-F5344CB8AC3E}">
        <p14:creationId xmlns:p14="http://schemas.microsoft.com/office/powerpoint/2010/main" val="22461742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id-ID" dirty="0" smtClean="0"/>
              <a:t>Pendahuluan</a:t>
            </a:r>
            <a:endParaRPr lang="id-ID" dirty="0"/>
          </a:p>
        </p:txBody>
      </p:sp>
      <p:sp>
        <p:nvSpPr>
          <p:cNvPr id="3" name="Content Placeholder 2"/>
          <p:cNvSpPr>
            <a:spLocks noGrp="1"/>
          </p:cNvSpPr>
          <p:nvPr>
            <p:ph sz="quarter" idx="1"/>
          </p:nvPr>
        </p:nvSpPr>
        <p:spPr/>
        <p:txBody>
          <a:bodyPr>
            <a:normAutofit fontScale="92500" lnSpcReduction="10000"/>
          </a:bodyPr>
          <a:lstStyle/>
          <a:p>
            <a:pPr algn="ctr">
              <a:lnSpc>
                <a:spcPct val="150000"/>
              </a:lnSpc>
              <a:buNone/>
            </a:pPr>
            <a:endParaRPr lang="id-ID" sz="2250" dirty="0"/>
          </a:p>
          <a:p>
            <a:pPr algn="just">
              <a:lnSpc>
                <a:spcPct val="150000"/>
              </a:lnSpc>
            </a:pPr>
            <a:r>
              <a:rPr lang="id-ID" sz="2250" dirty="0"/>
              <a:t>Environmental Protection atau dalam bahasa Indonesia yaitu perlindungan lingkungan, artinya melindungi lingkungan dari segala bentuk pencemaran yang terjadi pada tingkat individu, organisasi atau pemerintah, untuk kepentingan lingkungan alam dan manusia.</a:t>
            </a:r>
          </a:p>
          <a:p>
            <a:pPr algn="just">
              <a:lnSpc>
                <a:spcPct val="150000"/>
              </a:lnSpc>
            </a:pPr>
            <a:r>
              <a:rPr lang="en-US" sz="2250" dirty="0" err="1"/>
              <a:t>Pencemaran</a:t>
            </a:r>
            <a:r>
              <a:rPr lang="en-US" sz="2250" dirty="0"/>
              <a:t> </a:t>
            </a:r>
            <a:r>
              <a:rPr lang="en-US" sz="2250" dirty="0" err="1"/>
              <a:t>lingkungan</a:t>
            </a:r>
            <a:r>
              <a:rPr lang="en-US" sz="2250" dirty="0"/>
              <a:t> </a:t>
            </a:r>
            <a:r>
              <a:rPr lang="en-US" sz="2250" dirty="0" err="1"/>
              <a:t>dari</a:t>
            </a:r>
            <a:r>
              <a:rPr lang="en-US" sz="2250" dirty="0"/>
              <a:t> </a:t>
            </a:r>
            <a:r>
              <a:rPr lang="en-US" sz="2250" dirty="0" err="1"/>
              <a:t>proses</a:t>
            </a:r>
            <a:r>
              <a:rPr lang="en-US" sz="2250" dirty="0"/>
              <a:t> </a:t>
            </a:r>
            <a:r>
              <a:rPr lang="en-US" sz="2250" dirty="0" err="1"/>
              <a:t>industri</a:t>
            </a:r>
            <a:r>
              <a:rPr lang="en-US" sz="2250" dirty="0"/>
              <a:t> </a:t>
            </a:r>
            <a:r>
              <a:rPr lang="en-US" sz="2250" dirty="0" err="1"/>
              <a:t>dapat</a:t>
            </a:r>
            <a:r>
              <a:rPr lang="en-US" sz="2250" dirty="0"/>
              <a:t> </a:t>
            </a:r>
            <a:r>
              <a:rPr lang="en-US" sz="2250" dirty="0" err="1"/>
              <a:t>bentuk</a:t>
            </a:r>
            <a:r>
              <a:rPr lang="en-US" sz="2250" dirty="0"/>
              <a:t> gas, </a:t>
            </a:r>
            <a:r>
              <a:rPr lang="en-US" sz="2250" dirty="0" err="1"/>
              <a:t>cairan</a:t>
            </a:r>
            <a:r>
              <a:rPr lang="en-US" sz="2250" dirty="0"/>
              <a:t>, </a:t>
            </a:r>
            <a:r>
              <a:rPr lang="en-US" sz="2250" dirty="0" err="1"/>
              <a:t>atau</a:t>
            </a:r>
            <a:r>
              <a:rPr lang="en-US" sz="2250" dirty="0"/>
              <a:t> </a:t>
            </a:r>
            <a:r>
              <a:rPr lang="en-US" sz="2250" dirty="0" err="1"/>
              <a:t>padatan</a:t>
            </a:r>
            <a:r>
              <a:rPr lang="en-US" sz="2250" dirty="0"/>
              <a:t>.</a:t>
            </a:r>
          </a:p>
          <a:p>
            <a:pPr>
              <a:lnSpc>
                <a:spcPct val="150000"/>
              </a:lnSpc>
            </a:pPr>
            <a:r>
              <a:rPr lang="en-US" sz="2250" dirty="0" err="1"/>
              <a:t>Pencemaran</a:t>
            </a:r>
            <a:r>
              <a:rPr lang="en-US" sz="2250" dirty="0"/>
              <a:t> </a:t>
            </a:r>
            <a:r>
              <a:rPr lang="en-US" sz="2250" dirty="0" err="1"/>
              <a:t>ini</a:t>
            </a:r>
            <a:r>
              <a:rPr lang="en-US" sz="2250" dirty="0"/>
              <a:t> </a:t>
            </a:r>
            <a:r>
              <a:rPr lang="en-US" sz="2250" dirty="0" err="1"/>
              <a:t>mencemari</a:t>
            </a:r>
            <a:r>
              <a:rPr lang="en-US" sz="2250" dirty="0"/>
              <a:t> </a:t>
            </a:r>
            <a:r>
              <a:rPr lang="en-US" sz="2250" dirty="0" err="1"/>
              <a:t>lingkungan</a:t>
            </a:r>
            <a:r>
              <a:rPr lang="en-US" sz="2250" dirty="0"/>
              <a:t> </a:t>
            </a:r>
            <a:r>
              <a:rPr lang="en-US" sz="2250" dirty="0" err="1"/>
              <a:t>dalam</a:t>
            </a:r>
            <a:r>
              <a:rPr lang="en-US" sz="2250" dirty="0"/>
              <a:t> </a:t>
            </a:r>
            <a:r>
              <a:rPr lang="en-US" sz="2250" dirty="0" err="1"/>
              <a:t>berbagai</a:t>
            </a:r>
            <a:r>
              <a:rPr lang="en-US" sz="2250" dirty="0"/>
              <a:t> </a:t>
            </a:r>
            <a:r>
              <a:rPr lang="en-US" sz="2250" dirty="0" err="1"/>
              <a:t>cara</a:t>
            </a:r>
            <a:r>
              <a:rPr lang="en-US" sz="2250" dirty="0"/>
              <a:t> </a:t>
            </a:r>
            <a:r>
              <a:rPr lang="en-US" sz="2250" dirty="0" err="1"/>
              <a:t>dan</a:t>
            </a:r>
            <a:r>
              <a:rPr lang="en-US" sz="2250" dirty="0"/>
              <a:t> </a:t>
            </a:r>
            <a:r>
              <a:rPr lang="en-US" sz="2250" dirty="0" err="1"/>
              <a:t>mekanisme</a:t>
            </a:r>
            <a:r>
              <a:rPr lang="en-US" sz="2250" dirty="0"/>
              <a:t>.</a:t>
            </a:r>
          </a:p>
          <a:p>
            <a:pPr>
              <a:lnSpc>
                <a:spcPct val="150000"/>
              </a:lnSpc>
              <a:buNone/>
            </a:pPr>
            <a:endParaRPr lang="id-ID" sz="2250" dirty="0"/>
          </a:p>
          <a:p>
            <a:pPr>
              <a:lnSpc>
                <a:spcPct val="150000"/>
              </a:lnSpc>
            </a:pPr>
            <a:endParaRPr lang="id-ID" sz="2250" dirty="0"/>
          </a:p>
          <a:p>
            <a:pPr>
              <a:lnSpc>
                <a:spcPct val="150000"/>
              </a:lnSpc>
              <a:buNone/>
            </a:pPr>
            <a:endParaRPr lang="id-ID" sz="2250" dirty="0"/>
          </a:p>
        </p:txBody>
      </p:sp>
    </p:spTree>
    <p:extLst>
      <p:ext uri="{BB962C8B-B14F-4D97-AF65-F5344CB8AC3E}">
        <p14:creationId xmlns:p14="http://schemas.microsoft.com/office/powerpoint/2010/main" val="177829117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75130" y="640651"/>
            <a:ext cx="8229600" cy="3703320"/>
          </a:xfrm>
        </p:spPr>
        <p:txBody>
          <a:bodyPr>
            <a:normAutofit/>
          </a:bodyPr>
          <a:lstStyle/>
          <a:p>
            <a:pPr algn="just"/>
            <a:r>
              <a:rPr lang="en-US" sz="2400" dirty="0" err="1"/>
              <a:t>Membran</a:t>
            </a:r>
            <a:r>
              <a:rPr lang="en-US" sz="2400" dirty="0"/>
              <a:t> yang </a:t>
            </a:r>
            <a:r>
              <a:rPr lang="en-US" sz="2400" dirty="0" err="1"/>
              <a:t>digunakan</a:t>
            </a:r>
            <a:r>
              <a:rPr lang="en-US" sz="2400" dirty="0"/>
              <a:t> </a:t>
            </a:r>
            <a:r>
              <a:rPr lang="en-US" sz="2400" dirty="0" err="1"/>
              <a:t>untuk</a:t>
            </a:r>
            <a:r>
              <a:rPr lang="en-US" sz="2400" dirty="0"/>
              <a:t> </a:t>
            </a:r>
            <a:r>
              <a:rPr lang="en-US" sz="2400" dirty="0" err="1"/>
              <a:t>kebalikan</a:t>
            </a:r>
            <a:r>
              <a:rPr lang="en-US" sz="2400" dirty="0"/>
              <a:t> osmosis </a:t>
            </a:r>
            <a:r>
              <a:rPr lang="en-US" sz="2400" dirty="0" err="1"/>
              <a:t>harus</a:t>
            </a:r>
            <a:r>
              <a:rPr lang="en-US" sz="2400" dirty="0"/>
              <a:t> </a:t>
            </a:r>
            <a:r>
              <a:rPr lang="en-US" sz="2400" dirty="0" err="1"/>
              <a:t>cukup</a:t>
            </a:r>
            <a:r>
              <a:rPr lang="en-US" sz="2400" dirty="0"/>
              <a:t> </a:t>
            </a:r>
            <a:r>
              <a:rPr lang="en-US" sz="2400" dirty="0" err="1"/>
              <a:t>kuat</a:t>
            </a:r>
            <a:r>
              <a:rPr lang="en-US" sz="2400" dirty="0"/>
              <a:t> </a:t>
            </a:r>
            <a:r>
              <a:rPr lang="en-US" sz="2400" dirty="0" err="1"/>
              <a:t>untuk</a:t>
            </a:r>
            <a:r>
              <a:rPr lang="en-US" sz="2400" dirty="0"/>
              <a:t> </a:t>
            </a:r>
            <a:r>
              <a:rPr lang="en-US" sz="2400" dirty="0" err="1"/>
              <a:t>menehan</a:t>
            </a:r>
            <a:r>
              <a:rPr lang="en-US" sz="2400" dirty="0"/>
              <a:t> </a:t>
            </a:r>
            <a:r>
              <a:rPr lang="en-US" sz="2400" dirty="0" err="1"/>
              <a:t>tekanan</a:t>
            </a:r>
            <a:r>
              <a:rPr lang="en-US" sz="2400" dirty="0"/>
              <a:t> yang </a:t>
            </a:r>
            <a:r>
              <a:rPr lang="en-US" sz="2400" dirty="0" err="1"/>
              <a:t>besar</a:t>
            </a:r>
            <a:r>
              <a:rPr lang="en-US" sz="2400" dirty="0"/>
              <a:t>. Proses </a:t>
            </a:r>
            <a:r>
              <a:rPr lang="en-US" sz="2400" dirty="0" err="1"/>
              <a:t>ini</a:t>
            </a:r>
            <a:r>
              <a:rPr lang="en-US" sz="2400" dirty="0"/>
              <a:t> </a:t>
            </a:r>
            <a:r>
              <a:rPr lang="en-US" sz="2400" dirty="0" err="1"/>
              <a:t>memerlukan</a:t>
            </a:r>
            <a:r>
              <a:rPr lang="en-US" sz="2400" dirty="0"/>
              <a:t> </a:t>
            </a:r>
            <a:r>
              <a:rPr lang="en-US" sz="2400" dirty="0" err="1"/>
              <a:t>tekanan</a:t>
            </a:r>
            <a:r>
              <a:rPr lang="en-US" sz="2400" dirty="0"/>
              <a:t> yang </a:t>
            </a:r>
            <a:r>
              <a:rPr lang="en-US" sz="2400" dirty="0" err="1"/>
              <a:t>besar</a:t>
            </a:r>
            <a:r>
              <a:rPr lang="en-US" sz="2400" dirty="0"/>
              <a:t>, </a:t>
            </a:r>
            <a:r>
              <a:rPr lang="en-US" sz="2400" dirty="0" err="1"/>
              <a:t>biasanya</a:t>
            </a:r>
            <a:r>
              <a:rPr lang="en-US" sz="2400" dirty="0"/>
              <a:t> 2 – 17 bar ( 1 bar = 1 </a:t>
            </a:r>
            <a:r>
              <a:rPr lang="en-US" sz="2400" dirty="0" err="1"/>
              <a:t>atm</a:t>
            </a:r>
            <a:r>
              <a:rPr lang="en-US" sz="2400" dirty="0"/>
              <a:t> ) </a:t>
            </a:r>
            <a:r>
              <a:rPr lang="en-US" sz="2400" dirty="0" err="1"/>
              <a:t>untuk</a:t>
            </a:r>
            <a:r>
              <a:rPr lang="en-US" sz="2400" dirty="0"/>
              <a:t> air </a:t>
            </a:r>
            <a:r>
              <a:rPr lang="en-US" sz="2400" dirty="0" err="1"/>
              <a:t>tawar</a:t>
            </a:r>
            <a:r>
              <a:rPr lang="en-US" sz="2400" dirty="0"/>
              <a:t> </a:t>
            </a:r>
            <a:r>
              <a:rPr lang="en-US" sz="2400" dirty="0" err="1"/>
              <a:t>dan</a:t>
            </a:r>
            <a:r>
              <a:rPr lang="en-US" sz="2400" dirty="0"/>
              <a:t> air </a:t>
            </a:r>
            <a:r>
              <a:rPr lang="en-US" sz="2400" dirty="0" err="1"/>
              <a:t>agak</a:t>
            </a:r>
            <a:r>
              <a:rPr lang="en-US" sz="2400" dirty="0"/>
              <a:t> </a:t>
            </a:r>
            <a:r>
              <a:rPr lang="en-US" sz="2400" dirty="0" err="1"/>
              <a:t>asin</a:t>
            </a:r>
            <a:r>
              <a:rPr lang="en-US" sz="2400" dirty="0"/>
              <a:t>, </a:t>
            </a:r>
            <a:r>
              <a:rPr lang="en-US" sz="2400" dirty="0" err="1"/>
              <a:t>serta</a:t>
            </a:r>
            <a:r>
              <a:rPr lang="en-US" sz="2400" dirty="0"/>
              <a:t> 40 – 70 bar </a:t>
            </a:r>
            <a:r>
              <a:rPr lang="en-US" sz="2400" dirty="0" err="1"/>
              <a:t>untuk</a:t>
            </a:r>
            <a:r>
              <a:rPr lang="en-US" sz="2400" dirty="0"/>
              <a:t> air </a:t>
            </a:r>
            <a:r>
              <a:rPr lang="en-US" sz="2400" dirty="0" err="1"/>
              <a:t>laut</a:t>
            </a:r>
            <a:r>
              <a:rPr lang="en-US" sz="2400" dirty="0"/>
              <a:t> (</a:t>
            </a:r>
            <a:r>
              <a:rPr lang="en-US" sz="2400" dirty="0" err="1"/>
              <a:t>untuk</a:t>
            </a:r>
            <a:r>
              <a:rPr lang="en-US" sz="2400" dirty="0"/>
              <a:t> </a:t>
            </a:r>
            <a:r>
              <a:rPr lang="en-US" sz="2400" dirty="0" err="1"/>
              <a:t>melawan</a:t>
            </a:r>
            <a:r>
              <a:rPr lang="en-US" sz="2400" dirty="0"/>
              <a:t> </a:t>
            </a:r>
            <a:r>
              <a:rPr lang="en-US" sz="2400" dirty="0" err="1"/>
              <a:t>tekanan</a:t>
            </a:r>
            <a:r>
              <a:rPr lang="en-US" sz="2400" dirty="0"/>
              <a:t> </a:t>
            </a:r>
            <a:r>
              <a:rPr lang="en-US" sz="2400" dirty="0" err="1"/>
              <a:t>osmotik</a:t>
            </a:r>
            <a:r>
              <a:rPr lang="en-US" sz="2400" dirty="0"/>
              <a:t> air </a:t>
            </a:r>
            <a:r>
              <a:rPr lang="en-US" sz="2400" dirty="0" err="1"/>
              <a:t>laut</a:t>
            </a:r>
            <a:r>
              <a:rPr lang="en-US" sz="2400" dirty="0"/>
              <a:t> </a:t>
            </a:r>
            <a:r>
              <a:rPr lang="en-US" sz="2400" dirty="0" err="1"/>
              <a:t>sekitar</a:t>
            </a:r>
            <a:r>
              <a:rPr lang="en-US" sz="2400" dirty="0"/>
              <a:t> 24 bar).</a:t>
            </a:r>
          </a:p>
          <a:p>
            <a:pPr algn="just"/>
            <a:endParaRPr lang="en-US" sz="2400" dirty="0"/>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7730" y="3429000"/>
            <a:ext cx="4724400" cy="25157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9614837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ChemEng Doc's\Semester 6\K3LL\UAS Presentasi\DSC00063.jpg"/>
          <p:cNvPicPr>
            <a:picLocks noChangeAspect="1" noChangeArrowheads="1"/>
          </p:cNvPicPr>
          <p:nvPr/>
        </p:nvPicPr>
        <p:blipFill>
          <a:blip r:embed="rId2" cstate="print"/>
          <a:srcRect t="12820" b="20513"/>
          <a:stretch>
            <a:fillRect/>
          </a:stretch>
        </p:blipFill>
        <p:spPr bwMode="auto">
          <a:xfrm>
            <a:off x="4191000" y="3352800"/>
            <a:ext cx="4953000" cy="1885950"/>
          </a:xfrm>
          <a:prstGeom prst="rect">
            <a:avLst/>
          </a:prstGeom>
          <a:noFill/>
        </p:spPr>
      </p:pic>
      <p:sp>
        <p:nvSpPr>
          <p:cNvPr id="3" name="Content Placeholder 2"/>
          <p:cNvSpPr>
            <a:spLocks noGrp="1"/>
          </p:cNvSpPr>
          <p:nvPr>
            <p:ph sz="quarter" idx="1"/>
          </p:nvPr>
        </p:nvSpPr>
        <p:spPr>
          <a:xfrm>
            <a:off x="304800" y="609600"/>
            <a:ext cx="8323729" cy="4857750"/>
          </a:xfrm>
        </p:spPr>
        <p:txBody>
          <a:bodyPr>
            <a:noAutofit/>
          </a:bodyPr>
          <a:lstStyle/>
          <a:p>
            <a:r>
              <a:rPr lang="en-US" sz="2000" b="1" dirty="0"/>
              <a:t>Neutralization</a:t>
            </a:r>
            <a:r>
              <a:rPr lang="en-US" sz="2000" dirty="0"/>
              <a:t> -&gt; </a:t>
            </a:r>
            <a:r>
              <a:rPr lang="en-US" sz="2000" dirty="0" err="1"/>
              <a:t>menambahkan</a:t>
            </a:r>
            <a:r>
              <a:rPr lang="en-US" sz="2000" dirty="0"/>
              <a:t> </a:t>
            </a:r>
            <a:r>
              <a:rPr lang="en-US" sz="2000" dirty="0" err="1"/>
              <a:t>asam</a:t>
            </a:r>
            <a:r>
              <a:rPr lang="en-US" sz="2000" dirty="0"/>
              <a:t> </a:t>
            </a:r>
            <a:r>
              <a:rPr lang="en-US" sz="2000" dirty="0" err="1"/>
              <a:t>atau</a:t>
            </a:r>
            <a:r>
              <a:rPr lang="en-US" sz="2000" dirty="0"/>
              <a:t> </a:t>
            </a:r>
            <a:r>
              <a:rPr lang="en-US" sz="2000" dirty="0" err="1"/>
              <a:t>basa</a:t>
            </a:r>
            <a:r>
              <a:rPr lang="en-US" sz="2000" dirty="0"/>
              <a:t> </a:t>
            </a:r>
            <a:r>
              <a:rPr lang="en-US" sz="2000" dirty="0" err="1"/>
              <a:t>pada</a:t>
            </a:r>
            <a:r>
              <a:rPr lang="en-US" sz="2000" dirty="0"/>
              <a:t> </a:t>
            </a:r>
            <a:r>
              <a:rPr lang="en-US" sz="2000" dirty="0" err="1"/>
              <a:t>limbah</a:t>
            </a:r>
            <a:r>
              <a:rPr lang="en-US" sz="2000" dirty="0"/>
              <a:t> </a:t>
            </a:r>
            <a:r>
              <a:rPr lang="en-US" sz="2000" dirty="0" err="1"/>
              <a:t>untuk</a:t>
            </a:r>
            <a:r>
              <a:rPr lang="en-US" sz="2000" dirty="0"/>
              <a:t> </a:t>
            </a:r>
            <a:r>
              <a:rPr lang="en-US" sz="2000" dirty="0" err="1"/>
              <a:t>mengatur</a:t>
            </a:r>
            <a:r>
              <a:rPr lang="en-US" sz="2000" dirty="0"/>
              <a:t> pH-</a:t>
            </a:r>
            <a:r>
              <a:rPr lang="en-US" sz="2000" dirty="0" err="1"/>
              <a:t>nya</a:t>
            </a:r>
            <a:r>
              <a:rPr lang="en-US" sz="2000" dirty="0"/>
              <a:t>.</a:t>
            </a:r>
          </a:p>
          <a:p>
            <a:endParaRPr lang="en-US" sz="2000" dirty="0"/>
          </a:p>
          <a:p>
            <a:pPr indent="-1191">
              <a:buNone/>
            </a:pPr>
            <a:r>
              <a:rPr lang="en-US" sz="2000" dirty="0" err="1"/>
              <a:t>Biasa</a:t>
            </a:r>
            <a:r>
              <a:rPr lang="en-US" sz="2000" dirty="0"/>
              <a:t> </a:t>
            </a:r>
            <a:r>
              <a:rPr lang="en-US" sz="2000" dirty="0" err="1"/>
              <a:t>digunakan</a:t>
            </a:r>
            <a:r>
              <a:rPr lang="en-US" sz="2000" dirty="0"/>
              <a:t> </a:t>
            </a:r>
            <a:r>
              <a:rPr lang="en-US" sz="2000" dirty="0" err="1"/>
              <a:t>suatu</a:t>
            </a:r>
            <a:r>
              <a:rPr lang="en-US" sz="2000" dirty="0"/>
              <a:t> basin yang </a:t>
            </a:r>
            <a:r>
              <a:rPr lang="en-US" sz="2000" dirty="0" err="1"/>
              <a:t>ber</a:t>
            </a:r>
            <a:r>
              <a:rPr lang="en-US" sz="2000" dirty="0"/>
              <a:t>-mixer.</a:t>
            </a:r>
          </a:p>
          <a:p>
            <a:pPr indent="-1191">
              <a:buNone/>
            </a:pPr>
            <a:r>
              <a:rPr lang="en-US" sz="2000" dirty="0" err="1"/>
              <a:t>Reagen</a:t>
            </a:r>
            <a:r>
              <a:rPr lang="en-US" sz="2000" dirty="0"/>
              <a:t> </a:t>
            </a:r>
            <a:r>
              <a:rPr lang="en-US" sz="2000" dirty="0" err="1"/>
              <a:t>asam</a:t>
            </a:r>
            <a:r>
              <a:rPr lang="en-US" sz="2000" dirty="0"/>
              <a:t> : H</a:t>
            </a:r>
            <a:r>
              <a:rPr lang="en-US" sz="2000" baseline="-25000" dirty="0"/>
              <a:t>2</a:t>
            </a:r>
            <a:r>
              <a:rPr lang="en-US" sz="2000" dirty="0"/>
              <a:t>SO</a:t>
            </a:r>
            <a:r>
              <a:rPr lang="en-US" sz="2000" baseline="-25000" dirty="0"/>
              <a:t>4</a:t>
            </a:r>
            <a:r>
              <a:rPr lang="en-US" sz="2000" dirty="0"/>
              <a:t> </a:t>
            </a:r>
            <a:r>
              <a:rPr lang="en-US" sz="2000" dirty="0" err="1"/>
              <a:t>atau</a:t>
            </a:r>
            <a:r>
              <a:rPr lang="en-US" sz="2000" dirty="0"/>
              <a:t> </a:t>
            </a:r>
            <a:r>
              <a:rPr lang="en-US" sz="2000" dirty="0" err="1"/>
              <a:t>HCl</a:t>
            </a:r>
            <a:endParaRPr lang="en-US" sz="2000" dirty="0"/>
          </a:p>
          <a:p>
            <a:pPr indent="-1191">
              <a:buNone/>
            </a:pPr>
            <a:r>
              <a:rPr lang="en-US" sz="2000" dirty="0" err="1"/>
              <a:t>Reagen</a:t>
            </a:r>
            <a:r>
              <a:rPr lang="en-US" sz="2000" dirty="0"/>
              <a:t> </a:t>
            </a:r>
            <a:r>
              <a:rPr lang="en-US" sz="2000" dirty="0" err="1"/>
              <a:t>basa</a:t>
            </a:r>
            <a:r>
              <a:rPr lang="en-US" sz="2000" dirty="0"/>
              <a:t> : </a:t>
            </a:r>
            <a:r>
              <a:rPr lang="en-US" sz="2000" dirty="0" err="1"/>
              <a:t>NaOH</a:t>
            </a:r>
            <a:r>
              <a:rPr lang="en-US" sz="2000" dirty="0"/>
              <a:t>, </a:t>
            </a:r>
            <a:r>
              <a:rPr lang="en-US" sz="2000" dirty="0" err="1"/>
              <a:t>Ca</a:t>
            </a:r>
            <a:r>
              <a:rPr lang="en-US" sz="2000" dirty="0"/>
              <a:t>(OH)</a:t>
            </a:r>
            <a:r>
              <a:rPr lang="en-US" sz="2000" baseline="-25000" dirty="0"/>
              <a:t>2</a:t>
            </a:r>
            <a:r>
              <a:rPr lang="en-US" sz="2000" dirty="0"/>
              <a:t>, </a:t>
            </a:r>
            <a:r>
              <a:rPr lang="en-US" sz="2000" dirty="0" err="1"/>
              <a:t>atau</a:t>
            </a:r>
            <a:r>
              <a:rPr lang="en-US" sz="2000" dirty="0"/>
              <a:t> NH</a:t>
            </a:r>
            <a:r>
              <a:rPr lang="en-US" sz="2000" baseline="-25000" dirty="0"/>
              <a:t>4</a:t>
            </a:r>
            <a:r>
              <a:rPr lang="en-US" sz="2000" dirty="0"/>
              <a:t>OH</a:t>
            </a:r>
          </a:p>
          <a:p>
            <a:pPr indent="-1191">
              <a:buNone/>
            </a:pPr>
            <a:r>
              <a:rPr lang="en-US" sz="2000" dirty="0" err="1"/>
              <a:t>Faktor-faktor</a:t>
            </a:r>
            <a:r>
              <a:rPr lang="en-US" sz="2000" dirty="0"/>
              <a:t> yang </a:t>
            </a:r>
            <a:r>
              <a:rPr lang="en-US" sz="2000" dirty="0" err="1"/>
              <a:t>mempengaruhi</a:t>
            </a:r>
            <a:r>
              <a:rPr lang="en-US" sz="2000" dirty="0"/>
              <a:t> </a:t>
            </a:r>
            <a:r>
              <a:rPr lang="en-US" sz="2000" dirty="0" err="1"/>
              <a:t>pemilihan</a:t>
            </a:r>
            <a:r>
              <a:rPr lang="en-US" sz="2000" dirty="0"/>
              <a:t> </a:t>
            </a:r>
            <a:r>
              <a:rPr lang="en-US" sz="2000" dirty="0" err="1"/>
              <a:t>zat</a:t>
            </a:r>
            <a:r>
              <a:rPr lang="en-US" sz="2000" dirty="0"/>
              <a:t> </a:t>
            </a:r>
            <a:r>
              <a:rPr lang="en-US" sz="2000" dirty="0" err="1"/>
              <a:t>asam</a:t>
            </a:r>
            <a:r>
              <a:rPr lang="en-US" sz="2000" dirty="0"/>
              <a:t> </a:t>
            </a:r>
            <a:r>
              <a:rPr lang="en-US" sz="2000" dirty="0" err="1"/>
              <a:t>atau</a:t>
            </a:r>
            <a:r>
              <a:rPr lang="en-US" sz="2000" dirty="0"/>
              <a:t> </a:t>
            </a:r>
            <a:r>
              <a:rPr lang="en-US" sz="2000" dirty="0" err="1"/>
              <a:t>basa</a:t>
            </a:r>
            <a:r>
              <a:rPr lang="en-US" sz="2000" dirty="0"/>
              <a:t>:</a:t>
            </a:r>
          </a:p>
          <a:p>
            <a:pPr marL="641747" indent="-385763">
              <a:buFont typeface="+mj-lt"/>
              <a:buAutoNum type="arabicPeriod"/>
            </a:pPr>
            <a:r>
              <a:rPr lang="en-US" sz="2000" dirty="0" err="1"/>
              <a:t>Harga</a:t>
            </a:r>
            <a:endParaRPr lang="en-US" sz="2000" dirty="0"/>
          </a:p>
          <a:p>
            <a:pPr marL="641747" indent="-385763">
              <a:buFont typeface="+mj-lt"/>
              <a:buAutoNum type="arabicPeriod"/>
            </a:pPr>
            <a:r>
              <a:rPr lang="en-US" sz="2000" dirty="0" err="1"/>
              <a:t>Kapasitas</a:t>
            </a:r>
            <a:r>
              <a:rPr lang="en-US" sz="2000" dirty="0"/>
              <a:t> </a:t>
            </a:r>
            <a:r>
              <a:rPr lang="en-US" sz="2000" dirty="0" err="1"/>
              <a:t>neutralisasi</a:t>
            </a:r>
            <a:endParaRPr lang="en-US" sz="2000" dirty="0"/>
          </a:p>
          <a:p>
            <a:pPr marL="641747" indent="-385763">
              <a:buFont typeface="+mj-lt"/>
              <a:buAutoNum type="arabicPeriod"/>
            </a:pPr>
            <a:r>
              <a:rPr lang="en-US" sz="2000" dirty="0" err="1"/>
              <a:t>Kecepatan</a:t>
            </a:r>
            <a:r>
              <a:rPr lang="en-US" sz="2000" dirty="0"/>
              <a:t> </a:t>
            </a:r>
            <a:r>
              <a:rPr lang="en-US" sz="2000" dirty="0" err="1"/>
              <a:t>reaksi</a:t>
            </a:r>
            <a:endParaRPr lang="en-US" sz="2000" dirty="0"/>
          </a:p>
          <a:p>
            <a:pPr marL="641747" indent="-385763">
              <a:buFont typeface="+mj-lt"/>
              <a:buAutoNum type="arabicPeriod"/>
            </a:pPr>
            <a:r>
              <a:rPr lang="en-US" sz="2000" dirty="0" err="1"/>
              <a:t>Penyimpanan</a:t>
            </a:r>
            <a:endParaRPr lang="en-US" sz="2000" dirty="0"/>
          </a:p>
          <a:p>
            <a:pPr marL="641747" indent="-385763">
              <a:buFont typeface="+mj-lt"/>
              <a:buAutoNum type="arabicPeriod"/>
            </a:pPr>
            <a:r>
              <a:rPr lang="en-US" sz="2000" dirty="0" err="1"/>
              <a:t>Persyaratan</a:t>
            </a:r>
            <a:r>
              <a:rPr lang="en-US" sz="2000" dirty="0"/>
              <a:t> </a:t>
            </a:r>
            <a:r>
              <a:rPr lang="en-US" sz="2000" dirty="0" err="1"/>
              <a:t>pengumpanan</a:t>
            </a:r>
            <a:endParaRPr lang="en-US" sz="2000" dirty="0"/>
          </a:p>
          <a:p>
            <a:pPr marL="641747" indent="-385763">
              <a:buFont typeface="+mj-lt"/>
              <a:buAutoNum type="arabicPeriod"/>
            </a:pPr>
            <a:r>
              <a:rPr lang="en-US" sz="2000" dirty="0" err="1"/>
              <a:t>Produk</a:t>
            </a:r>
            <a:r>
              <a:rPr lang="en-US" sz="2000" dirty="0"/>
              <a:t> </a:t>
            </a:r>
            <a:r>
              <a:rPr lang="en-US" sz="2000" dirty="0" err="1"/>
              <a:t>neutralisasi</a:t>
            </a:r>
            <a:endParaRPr lang="en-US" sz="2000" dirty="0"/>
          </a:p>
          <a:p>
            <a:pPr>
              <a:buNone/>
            </a:pPr>
            <a:endParaRPr lang="en-US" sz="2000" dirty="0"/>
          </a:p>
          <a:p>
            <a:pPr>
              <a:buNone/>
            </a:pPr>
            <a:r>
              <a:rPr lang="en-US" sz="2000" dirty="0"/>
              <a:t>	</a:t>
            </a:r>
            <a:r>
              <a:rPr lang="en-US" sz="2000" dirty="0" err="1"/>
              <a:t>Contoh</a:t>
            </a:r>
            <a:r>
              <a:rPr lang="en-US" sz="2000" dirty="0"/>
              <a:t> proses : </a:t>
            </a:r>
            <a:r>
              <a:rPr lang="en-US" sz="2000" dirty="0" err="1"/>
              <a:t>neutralisasi</a:t>
            </a:r>
            <a:r>
              <a:rPr lang="en-US" sz="2000" dirty="0"/>
              <a:t> </a:t>
            </a:r>
            <a:r>
              <a:rPr lang="en-US" sz="2000" dirty="0" err="1"/>
              <a:t>limbah</a:t>
            </a:r>
            <a:r>
              <a:rPr lang="en-US" sz="2000" dirty="0"/>
              <a:t> </a:t>
            </a:r>
            <a:r>
              <a:rPr lang="en-US" sz="2000" dirty="0" err="1"/>
              <a:t>cair</a:t>
            </a:r>
            <a:r>
              <a:rPr lang="en-US" sz="2000" dirty="0"/>
              <a:t> alkaline </a:t>
            </a:r>
            <a:r>
              <a:rPr lang="en-US" sz="2000" dirty="0" err="1"/>
              <a:t>menggunakan</a:t>
            </a:r>
            <a:r>
              <a:rPr lang="en-US" sz="2000" dirty="0"/>
              <a:t> H</a:t>
            </a:r>
            <a:r>
              <a:rPr lang="en-US" sz="2000" baseline="-25000" dirty="0"/>
              <a:t>2</a:t>
            </a:r>
            <a:r>
              <a:rPr lang="en-US" sz="2000" dirty="0"/>
              <a:t>SO</a:t>
            </a:r>
            <a:r>
              <a:rPr lang="en-US" sz="2000" baseline="-25000" dirty="0"/>
              <a:t>4</a:t>
            </a:r>
            <a:endParaRPr lang="en-US" sz="2000" dirty="0"/>
          </a:p>
        </p:txBody>
      </p:sp>
    </p:spTree>
    <p:extLst>
      <p:ext uri="{BB962C8B-B14F-4D97-AF65-F5344CB8AC3E}">
        <p14:creationId xmlns:p14="http://schemas.microsoft.com/office/powerpoint/2010/main" val="172981060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22412" y="990600"/>
            <a:ext cx="4648200" cy="4514850"/>
          </a:xfrm>
        </p:spPr>
        <p:txBody>
          <a:bodyPr>
            <a:normAutofit/>
          </a:bodyPr>
          <a:lstStyle/>
          <a:p>
            <a:r>
              <a:rPr lang="en-US" sz="2200" b="1" dirty="0"/>
              <a:t>Gravity Separation </a:t>
            </a:r>
            <a:r>
              <a:rPr lang="en-US" sz="2200" dirty="0"/>
              <a:t>-&gt; </a:t>
            </a:r>
            <a:r>
              <a:rPr lang="en-US" sz="2200" dirty="0" err="1"/>
              <a:t>untuk</a:t>
            </a:r>
            <a:r>
              <a:rPr lang="en-US" sz="2200" dirty="0"/>
              <a:t> </a:t>
            </a:r>
            <a:r>
              <a:rPr lang="en-US" sz="2200" dirty="0" err="1"/>
              <a:t>mengolah</a:t>
            </a:r>
            <a:r>
              <a:rPr lang="en-US" sz="2200" dirty="0"/>
              <a:t> </a:t>
            </a:r>
            <a:r>
              <a:rPr lang="en-US" sz="2200" dirty="0" err="1"/>
              <a:t>limbah</a:t>
            </a:r>
            <a:r>
              <a:rPr lang="en-US" sz="2200" dirty="0"/>
              <a:t> </a:t>
            </a:r>
            <a:r>
              <a:rPr lang="en-US" sz="2200" dirty="0" err="1"/>
              <a:t>cair</a:t>
            </a:r>
            <a:r>
              <a:rPr lang="en-US" sz="2200" dirty="0"/>
              <a:t> </a:t>
            </a:r>
            <a:r>
              <a:rPr lang="en-US" sz="2200" dirty="0" err="1"/>
              <a:t>dua</a:t>
            </a:r>
            <a:r>
              <a:rPr lang="en-US" sz="2200" dirty="0"/>
              <a:t> </a:t>
            </a:r>
            <a:r>
              <a:rPr lang="en-US" sz="2200" dirty="0" err="1"/>
              <a:t>fasa</a:t>
            </a:r>
            <a:r>
              <a:rPr lang="en-US" sz="2200" dirty="0"/>
              <a:t> </a:t>
            </a:r>
            <a:r>
              <a:rPr lang="en-US" sz="2200" dirty="0" err="1"/>
              <a:t>berdasarkan</a:t>
            </a:r>
            <a:r>
              <a:rPr lang="en-US" sz="2200" dirty="0"/>
              <a:t> </a:t>
            </a:r>
            <a:r>
              <a:rPr lang="en-US" sz="2200" dirty="0" err="1"/>
              <a:t>perbedaan</a:t>
            </a:r>
            <a:r>
              <a:rPr lang="en-US" sz="2200" dirty="0"/>
              <a:t> </a:t>
            </a:r>
            <a:r>
              <a:rPr lang="en-US" sz="2200" i="1" dirty="0"/>
              <a:t>specific gravity</a:t>
            </a:r>
            <a:r>
              <a:rPr lang="en-US" sz="2200" dirty="0"/>
              <a:t>-</a:t>
            </a:r>
            <a:r>
              <a:rPr lang="en-US" sz="2200" dirty="0" err="1"/>
              <a:t>nya</a:t>
            </a:r>
            <a:r>
              <a:rPr lang="en-US" sz="2200" dirty="0"/>
              <a:t>.</a:t>
            </a:r>
          </a:p>
          <a:p>
            <a:endParaRPr lang="en-US" sz="2200" dirty="0"/>
          </a:p>
          <a:p>
            <a:pPr>
              <a:buNone/>
            </a:pPr>
            <a:r>
              <a:rPr lang="en-US" sz="2200" dirty="0"/>
              <a:t>	</a:t>
            </a:r>
            <a:r>
              <a:rPr lang="en-US" sz="2200" dirty="0" err="1"/>
              <a:t>Dapat</a:t>
            </a:r>
            <a:r>
              <a:rPr lang="en-US" sz="2200" dirty="0"/>
              <a:t> pula </a:t>
            </a:r>
            <a:r>
              <a:rPr lang="en-US" sz="2200" dirty="0" err="1"/>
              <a:t>ditambahkan</a:t>
            </a:r>
            <a:r>
              <a:rPr lang="en-US" sz="2200" dirty="0"/>
              <a:t> </a:t>
            </a:r>
            <a:r>
              <a:rPr lang="en-US" sz="2200" dirty="0" err="1"/>
              <a:t>bahan</a:t>
            </a:r>
            <a:r>
              <a:rPr lang="en-US" sz="2200" dirty="0"/>
              <a:t> </a:t>
            </a:r>
            <a:r>
              <a:rPr lang="en-US" sz="2200" dirty="0" err="1"/>
              <a:t>kimia</a:t>
            </a:r>
            <a:r>
              <a:rPr lang="en-US" sz="2200" dirty="0"/>
              <a:t> </a:t>
            </a:r>
            <a:r>
              <a:rPr lang="en-US" sz="2200" dirty="0" err="1"/>
              <a:t>pemecah</a:t>
            </a:r>
            <a:r>
              <a:rPr lang="en-US" sz="2200" dirty="0"/>
              <a:t> </a:t>
            </a:r>
            <a:r>
              <a:rPr lang="en-US" sz="2200" dirty="0" err="1"/>
              <a:t>emulsi</a:t>
            </a:r>
            <a:r>
              <a:rPr lang="en-US" sz="2200" dirty="0"/>
              <a:t> </a:t>
            </a:r>
            <a:r>
              <a:rPr lang="en-US" sz="2200" dirty="0" err="1"/>
              <a:t>untuk</a:t>
            </a:r>
            <a:r>
              <a:rPr lang="en-US" sz="2200" dirty="0"/>
              <a:t> </a:t>
            </a:r>
            <a:r>
              <a:rPr lang="en-US" sz="2200" dirty="0" err="1"/>
              <a:t>lebih</a:t>
            </a:r>
            <a:r>
              <a:rPr lang="en-US" sz="2200" dirty="0"/>
              <a:t> </a:t>
            </a:r>
            <a:r>
              <a:rPr lang="en-US" sz="2200" dirty="0" err="1"/>
              <a:t>mengefisienkan</a:t>
            </a:r>
            <a:r>
              <a:rPr lang="en-US" sz="2200" dirty="0"/>
              <a:t> proses </a:t>
            </a:r>
            <a:r>
              <a:rPr lang="en-US" sz="2200" dirty="0" err="1"/>
              <a:t>ini</a:t>
            </a:r>
            <a:endParaRPr lang="en-US" sz="2200" dirty="0"/>
          </a:p>
          <a:p>
            <a:pPr>
              <a:buNone/>
            </a:pPr>
            <a:endParaRPr lang="en-US" sz="2200" dirty="0"/>
          </a:p>
          <a:p>
            <a:pPr>
              <a:buNone/>
            </a:pPr>
            <a:r>
              <a:rPr lang="en-US" sz="2200" dirty="0"/>
              <a:t>	</a:t>
            </a:r>
            <a:r>
              <a:rPr lang="en-US" sz="2200" dirty="0" err="1"/>
              <a:t>Contoh</a:t>
            </a:r>
            <a:r>
              <a:rPr lang="en-US" sz="2200" dirty="0"/>
              <a:t> proses: </a:t>
            </a:r>
            <a:r>
              <a:rPr lang="en-US" sz="2200" dirty="0" err="1"/>
              <a:t>pemisahan</a:t>
            </a:r>
            <a:r>
              <a:rPr lang="en-US" sz="2200" dirty="0"/>
              <a:t> </a:t>
            </a:r>
            <a:r>
              <a:rPr lang="en-US" sz="2200" dirty="0" err="1"/>
              <a:t>minyak</a:t>
            </a:r>
            <a:r>
              <a:rPr lang="en-US" sz="2200" dirty="0"/>
              <a:t> </a:t>
            </a:r>
            <a:r>
              <a:rPr lang="en-US" sz="2200" dirty="0" err="1"/>
              <a:t>dari</a:t>
            </a:r>
            <a:r>
              <a:rPr lang="en-US" sz="2200" dirty="0"/>
              <a:t> </a:t>
            </a:r>
            <a:r>
              <a:rPr lang="en-US" sz="2200" dirty="0" err="1"/>
              <a:t>limbah</a:t>
            </a:r>
            <a:r>
              <a:rPr lang="en-US" sz="2200" dirty="0"/>
              <a:t> air yang </a:t>
            </a:r>
            <a:r>
              <a:rPr lang="en-US" sz="2200" dirty="0" err="1"/>
              <a:t>terkontaminasi</a:t>
            </a:r>
            <a:r>
              <a:rPr lang="en-US" sz="2200" dirty="0"/>
              <a:t>.</a:t>
            </a:r>
          </a:p>
          <a:p>
            <a:pPr>
              <a:buNone/>
            </a:pPr>
            <a:endParaRPr lang="en-US" sz="2200" dirty="0"/>
          </a:p>
        </p:txBody>
      </p:sp>
      <p:pic>
        <p:nvPicPr>
          <p:cNvPr id="4098" name="Picture 2" descr="http://upload.wikimedia.org/wikipedia/commons/9/9c/API_Separator.png"/>
          <p:cNvPicPr>
            <a:picLocks noChangeAspect="1" noChangeArrowheads="1"/>
          </p:cNvPicPr>
          <p:nvPr/>
        </p:nvPicPr>
        <p:blipFill>
          <a:blip r:embed="rId2"/>
          <a:srcRect/>
          <a:stretch>
            <a:fillRect/>
          </a:stretch>
        </p:blipFill>
        <p:spPr bwMode="auto">
          <a:xfrm>
            <a:off x="4464051" y="2590800"/>
            <a:ext cx="4679949" cy="3829050"/>
          </a:xfrm>
          <a:prstGeom prst="rect">
            <a:avLst/>
          </a:prstGeom>
          <a:noFill/>
        </p:spPr>
      </p:pic>
      <p:sp>
        <p:nvSpPr>
          <p:cNvPr id="4" name="TextBox 3"/>
          <p:cNvSpPr txBox="1"/>
          <p:nvPr/>
        </p:nvSpPr>
        <p:spPr>
          <a:xfrm>
            <a:off x="5029200" y="6419850"/>
            <a:ext cx="3946337" cy="369332"/>
          </a:xfrm>
          <a:prstGeom prst="rect">
            <a:avLst/>
          </a:prstGeom>
          <a:noFill/>
        </p:spPr>
        <p:txBody>
          <a:bodyPr wrap="none" rtlCol="0">
            <a:spAutoFit/>
          </a:bodyPr>
          <a:lstStyle/>
          <a:p>
            <a:r>
              <a:rPr lang="en-US" dirty="0" err="1" smtClean="0"/>
              <a:t>Gambar</a:t>
            </a:r>
            <a:r>
              <a:rPr lang="en-US" dirty="0" smtClean="0"/>
              <a:t> </a:t>
            </a:r>
            <a:r>
              <a:rPr lang="en-US" b="1" dirty="0" smtClean="0"/>
              <a:t>Separator API </a:t>
            </a:r>
            <a:r>
              <a:rPr lang="en-US" b="1" dirty="0" err="1" smtClean="0"/>
              <a:t>Gravimetrik</a:t>
            </a:r>
            <a:endParaRPr lang="en-US" b="1" dirty="0"/>
          </a:p>
        </p:txBody>
      </p:sp>
    </p:spTree>
    <p:extLst>
      <p:ext uri="{BB962C8B-B14F-4D97-AF65-F5344CB8AC3E}">
        <p14:creationId xmlns:p14="http://schemas.microsoft.com/office/powerpoint/2010/main" val="289336857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152400" y="533400"/>
            <a:ext cx="4343400" cy="4972050"/>
          </a:xfrm>
        </p:spPr>
        <p:txBody>
          <a:bodyPr>
            <a:noAutofit/>
          </a:bodyPr>
          <a:lstStyle/>
          <a:p>
            <a:r>
              <a:rPr lang="en-US" sz="2400" b="1" dirty="0"/>
              <a:t>Air Stripping</a:t>
            </a:r>
            <a:r>
              <a:rPr lang="en-US" sz="2400" dirty="0"/>
              <a:t> -&gt; Proses </a:t>
            </a:r>
            <a:r>
              <a:rPr lang="en-US" sz="2400" dirty="0" err="1"/>
              <a:t>perpindahan</a:t>
            </a:r>
            <a:r>
              <a:rPr lang="en-US" sz="2400" dirty="0"/>
              <a:t> </a:t>
            </a:r>
            <a:r>
              <a:rPr lang="en-US" sz="2400" dirty="0" err="1"/>
              <a:t>massa</a:t>
            </a:r>
            <a:r>
              <a:rPr lang="en-US" sz="2400" dirty="0"/>
              <a:t> </a:t>
            </a:r>
            <a:r>
              <a:rPr lang="en-US" sz="2400" dirty="0" err="1"/>
              <a:t>dimana</a:t>
            </a:r>
            <a:r>
              <a:rPr lang="en-US" sz="2400" dirty="0"/>
              <a:t> </a:t>
            </a:r>
            <a:r>
              <a:rPr lang="en-US" sz="2400" dirty="0" err="1"/>
              <a:t>kontaminan</a:t>
            </a:r>
            <a:r>
              <a:rPr lang="en-US" sz="2400" dirty="0"/>
              <a:t> </a:t>
            </a:r>
            <a:r>
              <a:rPr lang="en-US" sz="2400" dirty="0" err="1"/>
              <a:t>volatil</a:t>
            </a:r>
            <a:r>
              <a:rPr lang="en-US" sz="2400" dirty="0"/>
              <a:t> </a:t>
            </a:r>
            <a:r>
              <a:rPr lang="en-US" sz="2400" dirty="0" err="1"/>
              <a:t>pada</a:t>
            </a:r>
            <a:r>
              <a:rPr lang="en-US" sz="2400" dirty="0"/>
              <a:t> air </a:t>
            </a:r>
            <a:r>
              <a:rPr lang="en-US" sz="2400" dirty="0" err="1"/>
              <a:t>maupun</a:t>
            </a:r>
            <a:r>
              <a:rPr lang="en-US" sz="2400" dirty="0"/>
              <a:t> </a:t>
            </a:r>
            <a:r>
              <a:rPr lang="en-US" sz="2400" dirty="0" err="1"/>
              <a:t>tanah</a:t>
            </a:r>
            <a:r>
              <a:rPr lang="en-US" sz="2400" dirty="0"/>
              <a:t> </a:t>
            </a:r>
            <a:r>
              <a:rPr lang="en-US" sz="2400" dirty="0" err="1"/>
              <a:t>berpindah</a:t>
            </a:r>
            <a:r>
              <a:rPr lang="en-US" sz="2400" dirty="0"/>
              <a:t> </a:t>
            </a:r>
            <a:r>
              <a:rPr lang="en-US" sz="2400" dirty="0" err="1"/>
              <a:t>ke</a:t>
            </a:r>
            <a:r>
              <a:rPr lang="en-US" sz="2400" dirty="0"/>
              <a:t> </a:t>
            </a:r>
            <a:r>
              <a:rPr lang="en-US" sz="2400" dirty="0" err="1"/>
              <a:t>pelarut</a:t>
            </a:r>
            <a:r>
              <a:rPr lang="en-US" sz="2400" dirty="0"/>
              <a:t> gas.</a:t>
            </a:r>
          </a:p>
          <a:p>
            <a:pPr algn="just"/>
            <a:endParaRPr lang="en-US" sz="2400" dirty="0"/>
          </a:p>
          <a:p>
            <a:pPr algn="just">
              <a:buNone/>
            </a:pPr>
            <a:r>
              <a:rPr lang="en-US" sz="2400" dirty="0"/>
              <a:t>	Proses </a:t>
            </a:r>
            <a:r>
              <a:rPr lang="en-US" sz="2400" dirty="0" err="1"/>
              <a:t>ini</a:t>
            </a:r>
            <a:r>
              <a:rPr lang="en-US" sz="2400" dirty="0"/>
              <a:t> </a:t>
            </a:r>
            <a:r>
              <a:rPr lang="en-US" sz="2400" dirty="0" err="1"/>
              <a:t>dilakukan</a:t>
            </a:r>
            <a:r>
              <a:rPr lang="en-US" sz="2400" dirty="0"/>
              <a:t> </a:t>
            </a:r>
            <a:r>
              <a:rPr lang="en-US" sz="2400" dirty="0" err="1"/>
              <a:t>pada</a:t>
            </a:r>
            <a:r>
              <a:rPr lang="en-US" sz="2400" dirty="0"/>
              <a:t> </a:t>
            </a:r>
            <a:r>
              <a:rPr lang="en-US" sz="2400" i="1" dirty="0"/>
              <a:t>packed tower </a:t>
            </a:r>
            <a:r>
              <a:rPr lang="en-US" sz="2400" dirty="0" err="1"/>
              <a:t>dengan</a:t>
            </a:r>
            <a:r>
              <a:rPr lang="en-US" sz="2400" dirty="0"/>
              <a:t> </a:t>
            </a:r>
            <a:r>
              <a:rPr lang="en-US" sz="2400" dirty="0" err="1"/>
              <a:t>pengalir</a:t>
            </a:r>
            <a:r>
              <a:rPr lang="en-US" sz="2400" dirty="0"/>
              <a:t> </a:t>
            </a:r>
            <a:r>
              <a:rPr lang="en-US" sz="2400" dirty="0" err="1"/>
              <a:t>udara</a:t>
            </a:r>
            <a:r>
              <a:rPr lang="en-US" sz="2400" dirty="0"/>
              <a:t> (</a:t>
            </a:r>
            <a:r>
              <a:rPr lang="en-US" sz="2400" i="1" dirty="0"/>
              <a:t>blower</a:t>
            </a:r>
            <a:r>
              <a:rPr lang="en-US" sz="2400" dirty="0"/>
              <a:t>), yang </a:t>
            </a:r>
            <a:r>
              <a:rPr lang="en-US" sz="2400" dirty="0" err="1"/>
              <a:t>bekerja</a:t>
            </a:r>
            <a:r>
              <a:rPr lang="en-US" sz="2400" dirty="0"/>
              <a:t> </a:t>
            </a:r>
            <a:r>
              <a:rPr lang="en-US" sz="2400" dirty="0" err="1"/>
              <a:t>dengan</a:t>
            </a:r>
            <a:r>
              <a:rPr lang="en-US" sz="2400" dirty="0"/>
              <a:t> </a:t>
            </a:r>
            <a:r>
              <a:rPr lang="en-US" sz="2400" dirty="0" err="1"/>
              <a:t>berlawanan</a:t>
            </a:r>
            <a:r>
              <a:rPr lang="en-US" sz="2400" dirty="0"/>
              <a:t> </a:t>
            </a:r>
            <a:r>
              <a:rPr lang="en-US" sz="2400" dirty="0" err="1"/>
              <a:t>arah</a:t>
            </a:r>
            <a:r>
              <a:rPr lang="en-US" sz="2400" dirty="0"/>
              <a:t>.</a:t>
            </a:r>
          </a:p>
          <a:p>
            <a:pPr algn="just">
              <a:buNone/>
            </a:pPr>
            <a:endParaRPr lang="en-US" sz="2400" dirty="0"/>
          </a:p>
          <a:p>
            <a:pPr algn="just">
              <a:buNone/>
            </a:pPr>
            <a:r>
              <a:rPr lang="en-US" sz="2400" dirty="0"/>
              <a:t>	</a:t>
            </a:r>
            <a:r>
              <a:rPr lang="en-US" sz="2400" dirty="0" err="1"/>
              <a:t>Komponen</a:t>
            </a:r>
            <a:r>
              <a:rPr lang="en-US" sz="2400" dirty="0"/>
              <a:t> </a:t>
            </a:r>
            <a:r>
              <a:rPr lang="en-US" sz="2400" dirty="0" err="1"/>
              <a:t>volatil</a:t>
            </a:r>
            <a:r>
              <a:rPr lang="en-US" sz="2400" dirty="0"/>
              <a:t> yang </a:t>
            </a:r>
            <a:r>
              <a:rPr lang="en-US" sz="2400" dirty="0" err="1"/>
              <a:t>larut</a:t>
            </a:r>
            <a:r>
              <a:rPr lang="en-US" sz="2400" dirty="0"/>
              <a:t> </a:t>
            </a:r>
            <a:r>
              <a:rPr lang="en-US" sz="2400" dirty="0" err="1"/>
              <a:t>memiliki</a:t>
            </a:r>
            <a:r>
              <a:rPr lang="en-US" sz="2400" dirty="0"/>
              <a:t> </a:t>
            </a:r>
            <a:r>
              <a:rPr lang="en-US" sz="2400" dirty="0" err="1"/>
              <a:t>daya</a:t>
            </a:r>
            <a:r>
              <a:rPr lang="en-US" sz="2400" dirty="0"/>
              <a:t> </a:t>
            </a:r>
            <a:r>
              <a:rPr lang="en-US" sz="2400" dirty="0" err="1"/>
              <a:t>tarik</a:t>
            </a:r>
            <a:r>
              <a:rPr lang="en-US" sz="2400" dirty="0"/>
              <a:t> </a:t>
            </a:r>
            <a:r>
              <a:rPr lang="en-US" sz="2400" dirty="0" err="1"/>
              <a:t>ke</a:t>
            </a:r>
            <a:r>
              <a:rPr lang="en-US" sz="2400" dirty="0"/>
              <a:t> </a:t>
            </a:r>
            <a:r>
              <a:rPr lang="en-US" sz="2400" dirty="0" err="1"/>
              <a:t>fasa</a:t>
            </a:r>
            <a:r>
              <a:rPr lang="en-US" sz="2400" dirty="0"/>
              <a:t> gas </a:t>
            </a:r>
            <a:r>
              <a:rPr lang="en-US" sz="2400" dirty="0" err="1"/>
              <a:t>dan</a:t>
            </a:r>
            <a:r>
              <a:rPr lang="en-US" sz="2400" dirty="0"/>
              <a:t> </a:t>
            </a:r>
            <a:r>
              <a:rPr lang="en-US" sz="2400" dirty="0" err="1"/>
              <a:t>cenderung</a:t>
            </a:r>
            <a:r>
              <a:rPr lang="en-US" sz="2400" dirty="0"/>
              <a:t> </a:t>
            </a:r>
            <a:r>
              <a:rPr lang="en-US" sz="2400" dirty="0" err="1"/>
              <a:t>berpindah</a:t>
            </a:r>
            <a:r>
              <a:rPr lang="en-US" sz="2400" dirty="0"/>
              <a:t> </a:t>
            </a:r>
            <a:r>
              <a:rPr lang="en-US" sz="2400" dirty="0" err="1"/>
              <a:t>dari</a:t>
            </a:r>
            <a:r>
              <a:rPr lang="en-US" sz="2400" dirty="0"/>
              <a:t> </a:t>
            </a:r>
            <a:r>
              <a:rPr lang="en-US" sz="2400" dirty="0" err="1"/>
              <a:t>cairan</a:t>
            </a:r>
            <a:r>
              <a:rPr lang="en-US" sz="2400" dirty="0"/>
              <a:t> </a:t>
            </a:r>
            <a:r>
              <a:rPr lang="en-US" sz="2400" dirty="0" err="1"/>
              <a:t>ke</a:t>
            </a:r>
            <a:r>
              <a:rPr lang="en-US" sz="2400" dirty="0"/>
              <a:t> gas.</a:t>
            </a:r>
          </a:p>
        </p:txBody>
      </p:sp>
      <p:pic>
        <p:nvPicPr>
          <p:cNvPr id="2050" name="Picture 2" descr="D:\ChemEng Doc's\Semester 6\K3LL\UAS Presentasi\DSC00065.jpg"/>
          <p:cNvPicPr>
            <a:picLocks noChangeAspect="1" noChangeArrowheads="1"/>
          </p:cNvPicPr>
          <p:nvPr/>
        </p:nvPicPr>
        <p:blipFill>
          <a:blip r:embed="rId2"/>
          <a:srcRect l="2381" r="30952"/>
          <a:stretch>
            <a:fillRect/>
          </a:stretch>
        </p:blipFill>
        <p:spPr bwMode="auto">
          <a:xfrm>
            <a:off x="4876800" y="3257550"/>
            <a:ext cx="4267200" cy="3600450"/>
          </a:xfrm>
          <a:prstGeom prst="rect">
            <a:avLst/>
          </a:prstGeom>
          <a:noFill/>
        </p:spPr>
      </p:pic>
    </p:spTree>
    <p:extLst>
      <p:ext uri="{BB962C8B-B14F-4D97-AF65-F5344CB8AC3E}">
        <p14:creationId xmlns:p14="http://schemas.microsoft.com/office/powerpoint/2010/main" val="70535231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dirty="0" smtClean="0"/>
              <a:t>Air Quality</a:t>
            </a:r>
            <a:endParaRPr lang="en-US" dirty="0"/>
          </a:p>
        </p:txBody>
      </p:sp>
      <p:sp>
        <p:nvSpPr>
          <p:cNvPr id="8" name="Content Placeholder 7"/>
          <p:cNvSpPr>
            <a:spLocks noGrp="1"/>
          </p:cNvSpPr>
          <p:nvPr>
            <p:ph sz="quarter" idx="1"/>
          </p:nvPr>
        </p:nvSpPr>
        <p:spPr>
          <a:xfrm>
            <a:off x="457200" y="990600"/>
            <a:ext cx="8229600" cy="3829050"/>
          </a:xfrm>
        </p:spPr>
        <p:txBody>
          <a:bodyPr>
            <a:noAutofit/>
          </a:bodyPr>
          <a:lstStyle/>
          <a:p>
            <a:endParaRPr lang="id-ID" sz="2000" b="1" dirty="0" smtClean="0"/>
          </a:p>
          <a:p>
            <a:r>
              <a:rPr lang="en-US" sz="2000" b="1" dirty="0" err="1" smtClean="0"/>
              <a:t>Menghilangkan</a:t>
            </a:r>
            <a:r>
              <a:rPr lang="en-US" sz="2000" b="1" dirty="0" smtClean="0"/>
              <a:t> </a:t>
            </a:r>
            <a:r>
              <a:rPr lang="en-US" sz="2000" b="1" dirty="0" err="1" smtClean="0"/>
              <a:t>Materi</a:t>
            </a:r>
            <a:r>
              <a:rPr lang="en-US" sz="2000" b="1" dirty="0" smtClean="0"/>
              <a:t> </a:t>
            </a:r>
            <a:r>
              <a:rPr lang="en-US" sz="2000" b="1" dirty="0" err="1" smtClean="0"/>
              <a:t>Partikulat</a:t>
            </a:r>
            <a:r>
              <a:rPr lang="en-US" sz="2000" b="1" dirty="0" smtClean="0"/>
              <a:t> Dari </a:t>
            </a:r>
            <a:r>
              <a:rPr lang="en-US" sz="2000" b="1" dirty="0" err="1" smtClean="0"/>
              <a:t>Udara</a:t>
            </a:r>
            <a:r>
              <a:rPr lang="en-US" sz="2000" b="1" dirty="0" smtClean="0"/>
              <a:t> </a:t>
            </a:r>
            <a:r>
              <a:rPr lang="en-US" sz="2000" b="1" dirty="0" err="1" smtClean="0"/>
              <a:t>Pembuangan</a:t>
            </a:r>
            <a:endParaRPr lang="en-US" sz="2000" b="1" dirty="0" smtClean="0"/>
          </a:p>
          <a:p>
            <a:endParaRPr lang="en-US" sz="2000" b="1" dirty="0" smtClean="0"/>
          </a:p>
          <a:p>
            <a:r>
              <a:rPr lang="en-US" sz="2000" b="1" dirty="0" smtClean="0"/>
              <a:t>a.</a:t>
            </a:r>
            <a:r>
              <a:rPr lang="en-US" sz="2000" dirty="0" smtClean="0"/>
              <a:t>       </a:t>
            </a:r>
            <a:r>
              <a:rPr lang="en-US" sz="2000" b="1" dirty="0" smtClean="0"/>
              <a:t>Filter </a:t>
            </a:r>
            <a:r>
              <a:rPr lang="en-US" sz="2000" b="1" dirty="0" err="1" smtClean="0"/>
              <a:t>Udara</a:t>
            </a:r>
            <a:endParaRPr lang="en-US" sz="2000" b="1" dirty="0" smtClean="0"/>
          </a:p>
          <a:p>
            <a:r>
              <a:rPr lang="en-US" sz="2000" dirty="0" smtClean="0"/>
              <a:t>Filter </a:t>
            </a:r>
            <a:r>
              <a:rPr lang="en-US" sz="2000" dirty="0" err="1" smtClean="0"/>
              <a:t>udara</a:t>
            </a:r>
            <a:r>
              <a:rPr lang="en-US" sz="2000" dirty="0" smtClean="0"/>
              <a:t> </a:t>
            </a:r>
            <a:r>
              <a:rPr lang="en-US" sz="2000" dirty="0" err="1" smtClean="0"/>
              <a:t>membuat</a:t>
            </a:r>
            <a:r>
              <a:rPr lang="en-US" sz="2000" dirty="0" smtClean="0"/>
              <a:t> </a:t>
            </a:r>
            <a:r>
              <a:rPr lang="en-US" sz="2000" dirty="0" err="1" smtClean="0"/>
              <a:t>hanya</a:t>
            </a:r>
            <a:r>
              <a:rPr lang="en-US" sz="2000" dirty="0" smtClean="0"/>
              <a:t> </a:t>
            </a:r>
            <a:r>
              <a:rPr lang="en-US" sz="2000" dirty="0" err="1" smtClean="0"/>
              <a:t>udara</a:t>
            </a:r>
            <a:r>
              <a:rPr lang="en-US" sz="2000" dirty="0" smtClean="0"/>
              <a:t> </a:t>
            </a:r>
            <a:r>
              <a:rPr lang="en-US" sz="2000" dirty="0" err="1" smtClean="0"/>
              <a:t>bersih</a:t>
            </a:r>
            <a:r>
              <a:rPr lang="en-US" sz="2000" dirty="0" smtClean="0"/>
              <a:t> </a:t>
            </a:r>
            <a:r>
              <a:rPr lang="en-US" sz="2000" dirty="0" err="1" smtClean="0"/>
              <a:t>saja</a:t>
            </a:r>
            <a:r>
              <a:rPr lang="en-US" sz="2000" dirty="0" smtClean="0"/>
              <a:t> yang </a:t>
            </a:r>
            <a:r>
              <a:rPr lang="en-US" sz="2000" dirty="0" err="1" smtClean="0"/>
              <a:t>dapat</a:t>
            </a:r>
            <a:r>
              <a:rPr lang="en-US" sz="2000" dirty="0" smtClean="0"/>
              <a:t> </a:t>
            </a:r>
            <a:r>
              <a:rPr lang="en-US" sz="2000" dirty="0" err="1" smtClean="0"/>
              <a:t>keluar</a:t>
            </a:r>
            <a:r>
              <a:rPr lang="en-US" sz="2000" dirty="0" smtClean="0"/>
              <a:t> </a:t>
            </a:r>
            <a:r>
              <a:rPr lang="en-US" sz="2000" dirty="0" err="1" smtClean="0"/>
              <a:t>dari</a:t>
            </a:r>
            <a:r>
              <a:rPr lang="en-US" sz="2000" dirty="0" smtClean="0"/>
              <a:t> </a:t>
            </a:r>
            <a:r>
              <a:rPr lang="en-US" sz="2000" dirty="0" err="1" smtClean="0"/>
              <a:t>cerobong</a:t>
            </a:r>
            <a:r>
              <a:rPr lang="en-US" sz="2000" dirty="0" smtClean="0"/>
              <a:t>. Filter </a:t>
            </a:r>
            <a:r>
              <a:rPr lang="en-US" sz="2000" dirty="0" err="1" smtClean="0"/>
              <a:t>udara</a:t>
            </a:r>
            <a:r>
              <a:rPr lang="en-US" sz="2000" dirty="0" smtClean="0"/>
              <a:t> </a:t>
            </a:r>
            <a:r>
              <a:rPr lang="en-US" sz="2000" dirty="0" err="1" smtClean="0"/>
              <a:t>ini</a:t>
            </a:r>
            <a:r>
              <a:rPr lang="en-US" sz="2000" dirty="0" smtClean="0"/>
              <a:t> </a:t>
            </a:r>
            <a:r>
              <a:rPr lang="en-US" sz="2000" dirty="0" err="1" smtClean="0"/>
              <a:t>harus</a:t>
            </a:r>
            <a:r>
              <a:rPr lang="en-US" sz="2000" dirty="0" smtClean="0"/>
              <a:t> </a:t>
            </a:r>
            <a:r>
              <a:rPr lang="en-US" sz="2000" dirty="0" err="1" smtClean="0"/>
              <a:t>sering</a:t>
            </a:r>
            <a:r>
              <a:rPr lang="en-US" sz="2000" dirty="0" smtClean="0"/>
              <a:t> </a:t>
            </a:r>
            <a:r>
              <a:rPr lang="en-US" sz="2000" dirty="0" err="1" smtClean="0"/>
              <a:t>dikontrol</a:t>
            </a:r>
            <a:r>
              <a:rPr lang="en-US" sz="2000" dirty="0" smtClean="0"/>
              <a:t>, </a:t>
            </a:r>
            <a:r>
              <a:rPr lang="en-US" sz="2000" dirty="0" err="1" smtClean="0"/>
              <a:t>kalau</a:t>
            </a:r>
            <a:r>
              <a:rPr lang="en-US" sz="2000" dirty="0" smtClean="0"/>
              <a:t> </a:t>
            </a:r>
            <a:r>
              <a:rPr lang="en-US" sz="2000" dirty="0" err="1" smtClean="0"/>
              <a:t>sudah</a:t>
            </a:r>
            <a:r>
              <a:rPr lang="en-US" sz="2000" dirty="0" smtClean="0"/>
              <a:t> </a:t>
            </a:r>
            <a:r>
              <a:rPr lang="en-US" sz="2000" dirty="0" err="1" smtClean="0"/>
              <a:t>penuh</a:t>
            </a:r>
            <a:r>
              <a:rPr lang="en-US" sz="2000" dirty="0" smtClean="0"/>
              <a:t> </a:t>
            </a:r>
            <a:r>
              <a:rPr lang="en-US" sz="2000" dirty="0" err="1" smtClean="0"/>
              <a:t>debu</a:t>
            </a:r>
            <a:r>
              <a:rPr lang="en-US" sz="2000" dirty="0" smtClean="0"/>
              <a:t> </a:t>
            </a:r>
            <a:r>
              <a:rPr lang="en-US" sz="2000" dirty="0" err="1" smtClean="0"/>
              <a:t>harus</a:t>
            </a:r>
            <a:r>
              <a:rPr lang="en-US" sz="2000" dirty="0" smtClean="0"/>
              <a:t> </a:t>
            </a:r>
            <a:r>
              <a:rPr lang="en-US" sz="2000" dirty="0" err="1" smtClean="0"/>
              <a:t>segera</a:t>
            </a:r>
            <a:r>
              <a:rPr lang="en-US" sz="2000" dirty="0" smtClean="0"/>
              <a:t> </a:t>
            </a:r>
            <a:r>
              <a:rPr lang="en-US" sz="2000" dirty="0" err="1" smtClean="0"/>
              <a:t>diganti</a:t>
            </a:r>
            <a:r>
              <a:rPr lang="en-US" sz="2000" dirty="0" smtClean="0"/>
              <a:t>. </a:t>
            </a:r>
          </a:p>
          <a:p>
            <a:r>
              <a:rPr lang="en-US" sz="2000" b="1" dirty="0" smtClean="0"/>
              <a:t>b.</a:t>
            </a:r>
            <a:r>
              <a:rPr lang="en-US" sz="2000" dirty="0" smtClean="0"/>
              <a:t>      </a:t>
            </a:r>
            <a:r>
              <a:rPr lang="en-US" sz="2000" b="1" dirty="0" err="1" smtClean="0"/>
              <a:t>Pengendap</a:t>
            </a:r>
            <a:r>
              <a:rPr lang="en-US" sz="2000" b="1" dirty="0" smtClean="0"/>
              <a:t> </a:t>
            </a:r>
            <a:r>
              <a:rPr lang="en-US" sz="2000" b="1" dirty="0" err="1" smtClean="0"/>
              <a:t>Siklon</a:t>
            </a:r>
            <a:r>
              <a:rPr lang="en-US" sz="2000" b="1" dirty="0" smtClean="0"/>
              <a:t> (Cyclone Separators)</a:t>
            </a:r>
            <a:endParaRPr lang="en-US" sz="2000" dirty="0" smtClean="0"/>
          </a:p>
          <a:p>
            <a:r>
              <a:rPr lang="en-US" sz="2000" dirty="0" err="1" smtClean="0"/>
              <a:t>Pengedap</a:t>
            </a:r>
            <a:r>
              <a:rPr lang="en-US" sz="2000" dirty="0" smtClean="0"/>
              <a:t> </a:t>
            </a:r>
            <a:r>
              <a:rPr lang="en-US" sz="2000" dirty="0" err="1" smtClean="0"/>
              <a:t>debu</a:t>
            </a:r>
            <a:r>
              <a:rPr lang="en-US" sz="2000" dirty="0" smtClean="0"/>
              <a:t> / </a:t>
            </a:r>
            <a:r>
              <a:rPr lang="en-US" sz="2000" dirty="0" err="1" smtClean="0"/>
              <a:t>abu</a:t>
            </a:r>
            <a:r>
              <a:rPr lang="en-US" sz="2000" dirty="0" smtClean="0"/>
              <a:t> </a:t>
            </a:r>
            <a:r>
              <a:rPr lang="en-US" sz="2000" dirty="0" err="1" smtClean="0"/>
              <a:t>udara</a:t>
            </a:r>
            <a:r>
              <a:rPr lang="en-US" sz="2000" dirty="0" smtClean="0"/>
              <a:t> </a:t>
            </a:r>
            <a:r>
              <a:rPr lang="en-US" sz="2000" dirty="0" err="1" smtClean="0"/>
              <a:t>dalam</a:t>
            </a:r>
            <a:r>
              <a:rPr lang="en-US" sz="2000" dirty="0" smtClean="0"/>
              <a:t> </a:t>
            </a:r>
            <a:r>
              <a:rPr lang="en-US" sz="2000" dirty="0" err="1" smtClean="0"/>
              <a:t>ruang</a:t>
            </a:r>
            <a:r>
              <a:rPr lang="en-US" sz="2000" dirty="0" smtClean="0"/>
              <a:t> </a:t>
            </a:r>
            <a:r>
              <a:rPr lang="en-US" sz="2000" dirty="0" err="1" smtClean="0"/>
              <a:t>pabrik</a:t>
            </a:r>
            <a:r>
              <a:rPr lang="en-US" sz="2000" dirty="0" smtClean="0"/>
              <a:t> yang </a:t>
            </a:r>
            <a:r>
              <a:rPr lang="en-US" sz="2000" dirty="0" err="1" smtClean="0"/>
              <a:t>berdebu</a:t>
            </a:r>
            <a:r>
              <a:rPr lang="en-US" sz="2000" dirty="0" smtClean="0"/>
              <a:t>. </a:t>
            </a:r>
            <a:r>
              <a:rPr lang="en-US" sz="2000" dirty="0" err="1" smtClean="0"/>
              <a:t>Prinsip</a:t>
            </a:r>
            <a:r>
              <a:rPr lang="en-US" sz="2000" dirty="0" smtClean="0"/>
              <a:t> </a:t>
            </a:r>
            <a:r>
              <a:rPr lang="en-US" sz="2000" dirty="0" err="1" smtClean="0"/>
              <a:t>kerja</a:t>
            </a:r>
            <a:r>
              <a:rPr lang="en-US" sz="2000" dirty="0" smtClean="0"/>
              <a:t> </a:t>
            </a:r>
            <a:r>
              <a:rPr lang="en-US" sz="2000" dirty="0" err="1" smtClean="0"/>
              <a:t>pengendap</a:t>
            </a:r>
            <a:r>
              <a:rPr lang="en-US" sz="2000" dirty="0" smtClean="0"/>
              <a:t> </a:t>
            </a:r>
            <a:r>
              <a:rPr lang="en-US" sz="2000" dirty="0" err="1" smtClean="0"/>
              <a:t>siklon</a:t>
            </a:r>
            <a:r>
              <a:rPr lang="en-US" sz="2000" dirty="0" smtClean="0"/>
              <a:t> </a:t>
            </a:r>
            <a:r>
              <a:rPr lang="en-US" sz="2000" dirty="0" err="1" smtClean="0"/>
              <a:t>adalah</a:t>
            </a:r>
            <a:r>
              <a:rPr lang="en-US" sz="2000" dirty="0" smtClean="0"/>
              <a:t> </a:t>
            </a:r>
            <a:r>
              <a:rPr lang="en-US" sz="2000" dirty="0" err="1" smtClean="0"/>
              <a:t>pemanfaatan</a:t>
            </a:r>
            <a:r>
              <a:rPr lang="en-US" sz="2000" dirty="0" smtClean="0"/>
              <a:t> </a:t>
            </a:r>
            <a:r>
              <a:rPr lang="en-US" sz="2000" dirty="0" err="1" smtClean="0"/>
              <a:t>gaya</a:t>
            </a:r>
            <a:r>
              <a:rPr lang="en-US" sz="2000" dirty="0" smtClean="0"/>
              <a:t> </a:t>
            </a:r>
            <a:r>
              <a:rPr lang="en-US" sz="2000" dirty="0" err="1" smtClean="0"/>
              <a:t>sentrifugal</a:t>
            </a:r>
            <a:r>
              <a:rPr lang="en-US" sz="2000" dirty="0" smtClean="0"/>
              <a:t> </a:t>
            </a:r>
            <a:r>
              <a:rPr lang="en-US" sz="2000" dirty="0" err="1" smtClean="0"/>
              <a:t>dari</a:t>
            </a:r>
            <a:r>
              <a:rPr lang="en-US" sz="2000" dirty="0" smtClean="0"/>
              <a:t> </a:t>
            </a:r>
            <a:r>
              <a:rPr lang="en-US" sz="2000" dirty="0" err="1" smtClean="0"/>
              <a:t>udara</a:t>
            </a:r>
            <a:r>
              <a:rPr lang="en-US" sz="2000" dirty="0" smtClean="0"/>
              <a:t> / gas </a:t>
            </a:r>
            <a:r>
              <a:rPr lang="en-US" sz="2000" dirty="0" err="1" smtClean="0"/>
              <a:t>buangan</a:t>
            </a:r>
            <a:r>
              <a:rPr lang="en-US" sz="2000" dirty="0" smtClean="0"/>
              <a:t> yang </a:t>
            </a:r>
            <a:r>
              <a:rPr lang="en-US" sz="2000" dirty="0" err="1" smtClean="0"/>
              <a:t>sengaja</a:t>
            </a:r>
            <a:r>
              <a:rPr lang="en-US" sz="2000" dirty="0" smtClean="0"/>
              <a:t> </a:t>
            </a:r>
            <a:r>
              <a:rPr lang="en-US" sz="2000" dirty="0" err="1" smtClean="0"/>
              <a:t>dihembuskan</a:t>
            </a:r>
            <a:r>
              <a:rPr lang="en-US" sz="2000" dirty="0" smtClean="0"/>
              <a:t> </a:t>
            </a:r>
            <a:r>
              <a:rPr lang="en-US" sz="2000" dirty="0" err="1" smtClean="0"/>
              <a:t>melalui</a:t>
            </a:r>
            <a:r>
              <a:rPr lang="en-US" sz="2000" dirty="0" smtClean="0"/>
              <a:t> </a:t>
            </a:r>
            <a:r>
              <a:rPr lang="en-US" sz="2000" dirty="0" err="1" smtClean="0"/>
              <a:t>tepi</a:t>
            </a:r>
            <a:r>
              <a:rPr lang="en-US" sz="2000" dirty="0" smtClean="0"/>
              <a:t> </a:t>
            </a:r>
            <a:r>
              <a:rPr lang="en-US" sz="2000" dirty="0" err="1" smtClean="0"/>
              <a:t>dinding</a:t>
            </a:r>
            <a:r>
              <a:rPr lang="en-US" sz="2000" dirty="0" smtClean="0"/>
              <a:t> </a:t>
            </a:r>
            <a:r>
              <a:rPr lang="en-US" sz="2000" dirty="0" err="1" smtClean="0"/>
              <a:t>tabung</a:t>
            </a:r>
            <a:r>
              <a:rPr lang="en-US" sz="2000" dirty="0" smtClean="0"/>
              <a:t> </a:t>
            </a:r>
            <a:r>
              <a:rPr lang="en-US" sz="2000" dirty="0" err="1" smtClean="0"/>
              <a:t>siklon</a:t>
            </a:r>
            <a:r>
              <a:rPr lang="en-US" sz="2000" dirty="0" smtClean="0"/>
              <a:t> </a:t>
            </a:r>
            <a:r>
              <a:rPr lang="en-US" sz="2000" dirty="0" err="1" smtClean="0"/>
              <a:t>sehingga</a:t>
            </a:r>
            <a:r>
              <a:rPr lang="en-US" sz="2000" dirty="0" smtClean="0"/>
              <a:t> </a:t>
            </a:r>
            <a:r>
              <a:rPr lang="en-US" sz="2000" dirty="0" err="1" smtClean="0"/>
              <a:t>partikel</a:t>
            </a:r>
            <a:r>
              <a:rPr lang="en-US" sz="2000" dirty="0" smtClean="0"/>
              <a:t> yang </a:t>
            </a:r>
            <a:r>
              <a:rPr lang="en-US" sz="2000" dirty="0" err="1" smtClean="0"/>
              <a:t>relatif</a:t>
            </a:r>
            <a:r>
              <a:rPr lang="en-US" sz="2000" dirty="0" smtClean="0"/>
              <a:t>   “</a:t>
            </a:r>
            <a:r>
              <a:rPr lang="en-US" sz="2000" dirty="0" err="1" smtClean="0"/>
              <a:t>berat</a:t>
            </a:r>
            <a:r>
              <a:rPr lang="en-US" sz="2000" dirty="0" smtClean="0"/>
              <a:t>” </a:t>
            </a:r>
            <a:r>
              <a:rPr lang="en-US" sz="2000" dirty="0" err="1" smtClean="0"/>
              <a:t>akan</a:t>
            </a:r>
            <a:r>
              <a:rPr lang="en-US" sz="2000" dirty="0" smtClean="0"/>
              <a:t> </a:t>
            </a:r>
            <a:r>
              <a:rPr lang="en-US" sz="2000" dirty="0" err="1" smtClean="0"/>
              <a:t>jatuh</a:t>
            </a:r>
            <a:r>
              <a:rPr lang="en-US" sz="2000" dirty="0" smtClean="0"/>
              <a:t> </a:t>
            </a:r>
            <a:r>
              <a:rPr lang="en-US" sz="2000" dirty="0" err="1" smtClean="0"/>
              <a:t>ke</a:t>
            </a:r>
            <a:r>
              <a:rPr lang="en-US" sz="2000" dirty="0" smtClean="0"/>
              <a:t> </a:t>
            </a:r>
            <a:r>
              <a:rPr lang="en-US" sz="2000" dirty="0" err="1" smtClean="0"/>
              <a:t>bawah</a:t>
            </a:r>
            <a:r>
              <a:rPr lang="en-US" sz="2000" dirty="0" smtClean="0"/>
              <a:t>. </a:t>
            </a:r>
          </a:p>
          <a:p>
            <a:r>
              <a:rPr lang="en-US" sz="2000" b="1" dirty="0" smtClean="0"/>
              <a:t>c.</a:t>
            </a:r>
            <a:r>
              <a:rPr lang="en-US" sz="2000" dirty="0" smtClean="0"/>
              <a:t>       </a:t>
            </a:r>
            <a:r>
              <a:rPr lang="en-US" sz="2000" b="1" dirty="0" smtClean="0"/>
              <a:t>Filter </a:t>
            </a:r>
            <a:r>
              <a:rPr lang="en-US" sz="2000" b="1" dirty="0" err="1" smtClean="0"/>
              <a:t>Basah</a:t>
            </a:r>
            <a:r>
              <a:rPr lang="en-US" sz="2000" b="1" dirty="0" smtClean="0"/>
              <a:t> (Wet Collectors / Scrubbers)</a:t>
            </a:r>
            <a:endParaRPr lang="en-US" sz="2000" dirty="0" smtClean="0"/>
          </a:p>
          <a:p>
            <a:r>
              <a:rPr lang="en-US" sz="2000" dirty="0" err="1" smtClean="0"/>
              <a:t>Prinsip</a:t>
            </a:r>
            <a:r>
              <a:rPr lang="en-US" sz="2000" dirty="0" smtClean="0"/>
              <a:t> </a:t>
            </a:r>
            <a:r>
              <a:rPr lang="en-US" sz="2000" dirty="0" err="1" smtClean="0"/>
              <a:t>kerja</a:t>
            </a:r>
            <a:r>
              <a:rPr lang="en-US" sz="2000" dirty="0" smtClean="0"/>
              <a:t> filter </a:t>
            </a:r>
            <a:r>
              <a:rPr lang="en-US" sz="2000" dirty="0" err="1" smtClean="0"/>
              <a:t>basah</a:t>
            </a:r>
            <a:r>
              <a:rPr lang="en-US" sz="2000" dirty="0" smtClean="0"/>
              <a:t> </a:t>
            </a:r>
            <a:r>
              <a:rPr lang="en-US" sz="2000" dirty="0" err="1" smtClean="0"/>
              <a:t>adalah</a:t>
            </a:r>
            <a:r>
              <a:rPr lang="en-US" sz="2000" dirty="0" smtClean="0"/>
              <a:t> </a:t>
            </a:r>
            <a:r>
              <a:rPr lang="en-US" sz="2000" dirty="0" err="1" smtClean="0"/>
              <a:t>membersihkan</a:t>
            </a:r>
            <a:r>
              <a:rPr lang="en-US" sz="2000" dirty="0" smtClean="0"/>
              <a:t> </a:t>
            </a:r>
            <a:r>
              <a:rPr lang="en-US" sz="2000" dirty="0" err="1" smtClean="0"/>
              <a:t>udara</a:t>
            </a:r>
            <a:r>
              <a:rPr lang="en-US" sz="2000" dirty="0" smtClean="0"/>
              <a:t> yang </a:t>
            </a:r>
            <a:r>
              <a:rPr lang="en-US" sz="2000" dirty="0" err="1" smtClean="0"/>
              <a:t>kotor</a:t>
            </a:r>
            <a:r>
              <a:rPr lang="en-US" sz="2000" dirty="0" smtClean="0"/>
              <a:t> </a:t>
            </a:r>
            <a:r>
              <a:rPr lang="en-US" sz="2000" dirty="0" err="1" smtClean="0"/>
              <a:t>dengan</a:t>
            </a:r>
            <a:r>
              <a:rPr lang="en-US" sz="2000" dirty="0" smtClean="0"/>
              <a:t> </a:t>
            </a:r>
            <a:r>
              <a:rPr lang="en-US" sz="2000" dirty="0" err="1" smtClean="0"/>
              <a:t>cara</a:t>
            </a:r>
            <a:r>
              <a:rPr lang="en-US" sz="2000" dirty="0" smtClean="0"/>
              <a:t> </a:t>
            </a:r>
            <a:r>
              <a:rPr lang="en-US" sz="2000" dirty="0" err="1" smtClean="0"/>
              <a:t>menyemprotkan</a:t>
            </a:r>
            <a:r>
              <a:rPr lang="en-US" sz="2000" dirty="0" smtClean="0"/>
              <a:t> air </a:t>
            </a:r>
            <a:r>
              <a:rPr lang="en-US" sz="2000" dirty="0" err="1" smtClean="0"/>
              <a:t>dari</a:t>
            </a:r>
            <a:r>
              <a:rPr lang="en-US" sz="2000" dirty="0" smtClean="0"/>
              <a:t> </a:t>
            </a:r>
            <a:r>
              <a:rPr lang="en-US" sz="2000" dirty="0" err="1" smtClean="0"/>
              <a:t>bagian</a:t>
            </a:r>
            <a:r>
              <a:rPr lang="en-US" sz="2000" dirty="0" smtClean="0"/>
              <a:t> </a:t>
            </a:r>
            <a:r>
              <a:rPr lang="en-US" sz="2000" dirty="0" err="1" smtClean="0"/>
              <a:t>atas</a:t>
            </a:r>
            <a:r>
              <a:rPr lang="en-US" sz="2000" dirty="0" smtClean="0"/>
              <a:t> </a:t>
            </a:r>
            <a:r>
              <a:rPr lang="en-US" sz="2000" dirty="0" err="1" smtClean="0"/>
              <a:t>alat</a:t>
            </a:r>
            <a:r>
              <a:rPr lang="en-US" sz="2000" dirty="0" smtClean="0"/>
              <a:t>, </a:t>
            </a:r>
            <a:r>
              <a:rPr lang="en-US" sz="2000" dirty="0" err="1" smtClean="0"/>
              <a:t>sedangkan</a:t>
            </a:r>
            <a:r>
              <a:rPr lang="en-US" sz="2000" dirty="0" smtClean="0"/>
              <a:t> </a:t>
            </a:r>
            <a:r>
              <a:rPr lang="en-US" sz="2000" dirty="0" err="1" smtClean="0"/>
              <a:t>udara</a:t>
            </a:r>
            <a:r>
              <a:rPr lang="en-US" sz="2000" dirty="0" smtClean="0"/>
              <a:t> yang </a:t>
            </a:r>
            <a:r>
              <a:rPr lang="en-US" sz="2000" dirty="0" err="1" smtClean="0"/>
              <a:t>kotor</a:t>
            </a:r>
            <a:r>
              <a:rPr lang="en-US" sz="2000" dirty="0" smtClean="0"/>
              <a:t> </a:t>
            </a:r>
            <a:r>
              <a:rPr lang="en-US" sz="2000" dirty="0" err="1" smtClean="0"/>
              <a:t>dari</a:t>
            </a:r>
            <a:r>
              <a:rPr lang="en-US" sz="2000" dirty="0" smtClean="0"/>
              <a:t> </a:t>
            </a:r>
            <a:r>
              <a:rPr lang="en-US" sz="2000" dirty="0" err="1" smtClean="0"/>
              <a:t>bagian</a:t>
            </a:r>
            <a:r>
              <a:rPr lang="en-US" sz="2000" dirty="0" smtClean="0"/>
              <a:t> </a:t>
            </a:r>
            <a:r>
              <a:rPr lang="en-US" sz="2000" dirty="0" err="1" smtClean="0"/>
              <a:t>bawah</a:t>
            </a:r>
            <a:r>
              <a:rPr lang="en-US" sz="2000" dirty="0" smtClean="0"/>
              <a:t> </a:t>
            </a:r>
            <a:r>
              <a:rPr lang="en-US" sz="2000" dirty="0" err="1" smtClean="0"/>
              <a:t>alat</a:t>
            </a:r>
            <a:r>
              <a:rPr lang="en-US" sz="2000" dirty="0" smtClean="0"/>
              <a:t>. </a:t>
            </a:r>
            <a:r>
              <a:rPr lang="en-US" sz="2000" dirty="0" err="1" smtClean="0"/>
              <a:t>Pada</a:t>
            </a:r>
            <a:r>
              <a:rPr lang="en-US" sz="2000" dirty="0" smtClean="0"/>
              <a:t> </a:t>
            </a:r>
            <a:r>
              <a:rPr lang="en-US" sz="2000" dirty="0" err="1" smtClean="0"/>
              <a:t>saat</a:t>
            </a:r>
            <a:r>
              <a:rPr lang="en-US" sz="2000" dirty="0" smtClean="0"/>
              <a:t> </a:t>
            </a:r>
            <a:r>
              <a:rPr lang="en-US" sz="2000" dirty="0" err="1" smtClean="0"/>
              <a:t>udara</a:t>
            </a:r>
            <a:r>
              <a:rPr lang="en-US" sz="2000" dirty="0" smtClean="0"/>
              <a:t> yang </a:t>
            </a:r>
            <a:r>
              <a:rPr lang="en-US" sz="2000" dirty="0" err="1" smtClean="0"/>
              <a:t>berdebu</a:t>
            </a:r>
            <a:r>
              <a:rPr lang="en-US" sz="2000" dirty="0" smtClean="0"/>
              <a:t> </a:t>
            </a:r>
            <a:r>
              <a:rPr lang="en-US" sz="2000" dirty="0" err="1" smtClean="0"/>
              <a:t>kontak</a:t>
            </a:r>
            <a:r>
              <a:rPr lang="en-US" sz="2000" dirty="0" smtClean="0"/>
              <a:t> </a:t>
            </a:r>
            <a:r>
              <a:rPr lang="en-US" sz="2000" dirty="0" err="1" smtClean="0"/>
              <a:t>dengan</a:t>
            </a:r>
            <a:r>
              <a:rPr lang="en-US" sz="2000" dirty="0" smtClean="0"/>
              <a:t> air, </a:t>
            </a:r>
            <a:r>
              <a:rPr lang="en-US" sz="2000" dirty="0" err="1" smtClean="0"/>
              <a:t>maka</a:t>
            </a:r>
            <a:r>
              <a:rPr lang="en-US" sz="2000" dirty="0" smtClean="0"/>
              <a:t> </a:t>
            </a:r>
            <a:r>
              <a:rPr lang="en-US" sz="2000" dirty="0" err="1" smtClean="0"/>
              <a:t>debu</a:t>
            </a:r>
            <a:r>
              <a:rPr lang="en-US" sz="2000" dirty="0" smtClean="0"/>
              <a:t> </a:t>
            </a:r>
            <a:r>
              <a:rPr lang="en-US" sz="2000" dirty="0" err="1" smtClean="0"/>
              <a:t>akan</a:t>
            </a:r>
            <a:r>
              <a:rPr lang="en-US" sz="2000" dirty="0" smtClean="0"/>
              <a:t> </a:t>
            </a:r>
            <a:r>
              <a:rPr lang="en-US" sz="2000" dirty="0" err="1" smtClean="0"/>
              <a:t>ikut</a:t>
            </a:r>
            <a:r>
              <a:rPr lang="en-US" sz="2000" dirty="0" smtClean="0"/>
              <a:t> </a:t>
            </a:r>
            <a:r>
              <a:rPr lang="en-US" sz="2000" dirty="0" err="1" smtClean="0"/>
              <a:t>semprotkan</a:t>
            </a:r>
            <a:r>
              <a:rPr lang="en-US" sz="2000" dirty="0" smtClean="0"/>
              <a:t> air </a:t>
            </a:r>
            <a:r>
              <a:rPr lang="en-US" sz="2000" dirty="0" err="1" smtClean="0"/>
              <a:t>turun</a:t>
            </a:r>
            <a:r>
              <a:rPr lang="en-US" sz="2000" dirty="0" smtClean="0"/>
              <a:t> </a:t>
            </a:r>
            <a:r>
              <a:rPr lang="en-US" sz="2000" dirty="0" err="1" smtClean="0"/>
              <a:t>ke</a:t>
            </a:r>
            <a:r>
              <a:rPr lang="en-US" sz="2000" dirty="0" smtClean="0"/>
              <a:t> </a:t>
            </a:r>
            <a:r>
              <a:rPr lang="en-US" sz="2000" dirty="0" err="1" smtClean="0"/>
              <a:t>bawah</a:t>
            </a:r>
            <a:r>
              <a:rPr lang="en-US" sz="2000" dirty="0" smtClean="0"/>
              <a:t>.</a:t>
            </a:r>
          </a:p>
        </p:txBody>
      </p:sp>
    </p:spTree>
    <p:extLst>
      <p:ext uri="{BB962C8B-B14F-4D97-AF65-F5344CB8AC3E}">
        <p14:creationId xmlns:p14="http://schemas.microsoft.com/office/powerpoint/2010/main" val="231874157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a:bodyPr>
          <a:lstStyle/>
          <a:p>
            <a:r>
              <a:rPr lang="en-US" dirty="0" smtClean="0"/>
              <a:t>Air Quality</a:t>
            </a:r>
            <a:endParaRPr lang="en-US" dirty="0"/>
          </a:p>
        </p:txBody>
      </p:sp>
      <p:sp>
        <p:nvSpPr>
          <p:cNvPr id="8" name="Content Placeholder 7"/>
          <p:cNvSpPr>
            <a:spLocks noGrp="1"/>
          </p:cNvSpPr>
          <p:nvPr>
            <p:ph sz="quarter" idx="1"/>
          </p:nvPr>
        </p:nvSpPr>
        <p:spPr>
          <a:xfrm>
            <a:off x="304800" y="457200"/>
            <a:ext cx="8229600" cy="3829050"/>
          </a:xfrm>
        </p:spPr>
        <p:txBody>
          <a:bodyPr>
            <a:noAutofit/>
          </a:bodyPr>
          <a:lstStyle/>
          <a:p>
            <a:endParaRPr lang="id-ID" sz="2400" b="1" dirty="0" smtClean="0"/>
          </a:p>
          <a:p>
            <a:pPr>
              <a:buNone/>
            </a:pPr>
            <a:r>
              <a:rPr lang="id-ID" sz="2400" b="1" dirty="0" smtClean="0"/>
              <a:t>	</a:t>
            </a:r>
            <a:r>
              <a:rPr lang="en-US" sz="2400" b="1" dirty="0" smtClean="0"/>
              <a:t>d.</a:t>
            </a:r>
            <a:r>
              <a:rPr lang="en-US" sz="2400" dirty="0" smtClean="0"/>
              <a:t>      </a:t>
            </a:r>
            <a:r>
              <a:rPr lang="en-US" sz="2400" b="1" dirty="0" err="1" smtClean="0"/>
              <a:t>Pegendap</a:t>
            </a:r>
            <a:r>
              <a:rPr lang="en-US" sz="2400" b="1" dirty="0" smtClean="0"/>
              <a:t> </a:t>
            </a:r>
            <a:r>
              <a:rPr lang="en-US" sz="2400" b="1" dirty="0" err="1" smtClean="0"/>
              <a:t>Sistem</a:t>
            </a:r>
            <a:r>
              <a:rPr lang="en-US" sz="2400" b="1" dirty="0" smtClean="0"/>
              <a:t> </a:t>
            </a:r>
            <a:r>
              <a:rPr lang="en-US" sz="2400" b="1" dirty="0" err="1" smtClean="0"/>
              <a:t>Gravitasi</a:t>
            </a:r>
            <a:endParaRPr lang="en-US" sz="2400" dirty="0" smtClean="0"/>
          </a:p>
          <a:p>
            <a:r>
              <a:rPr lang="en-US" sz="2400" dirty="0" err="1" smtClean="0"/>
              <a:t>Alat</a:t>
            </a:r>
            <a:r>
              <a:rPr lang="en-US" sz="2400" dirty="0" smtClean="0"/>
              <a:t> </a:t>
            </a:r>
            <a:r>
              <a:rPr lang="en-US" sz="2400" dirty="0" err="1" smtClean="0"/>
              <a:t>pengendap</a:t>
            </a:r>
            <a:r>
              <a:rPr lang="en-US" sz="2400" dirty="0" smtClean="0"/>
              <a:t> </a:t>
            </a:r>
            <a:r>
              <a:rPr lang="en-US" sz="2400" dirty="0" err="1" smtClean="0"/>
              <a:t>ini</a:t>
            </a:r>
            <a:r>
              <a:rPr lang="en-US" sz="2400" dirty="0" smtClean="0"/>
              <a:t> </a:t>
            </a:r>
            <a:r>
              <a:rPr lang="en-US" sz="2400" dirty="0" err="1" smtClean="0"/>
              <a:t>hanya</a:t>
            </a:r>
            <a:r>
              <a:rPr lang="en-US" sz="2400" dirty="0" smtClean="0"/>
              <a:t> </a:t>
            </a:r>
            <a:r>
              <a:rPr lang="en-US" sz="2400" dirty="0" err="1" smtClean="0"/>
              <a:t>digunakan</a:t>
            </a:r>
            <a:r>
              <a:rPr lang="en-US" sz="2400" dirty="0" smtClean="0"/>
              <a:t> </a:t>
            </a:r>
            <a:r>
              <a:rPr lang="en-US" sz="2400" dirty="0" err="1" smtClean="0"/>
              <a:t>untuk</a:t>
            </a:r>
            <a:r>
              <a:rPr lang="en-US" sz="2400" dirty="0" smtClean="0"/>
              <a:t> </a:t>
            </a:r>
            <a:r>
              <a:rPr lang="en-US" sz="2400" dirty="0" err="1" smtClean="0"/>
              <a:t>membersihkan</a:t>
            </a:r>
            <a:r>
              <a:rPr lang="en-US" sz="2400" dirty="0" smtClean="0"/>
              <a:t> </a:t>
            </a:r>
            <a:r>
              <a:rPr lang="en-US" sz="2400" dirty="0" err="1" smtClean="0"/>
              <a:t>udara</a:t>
            </a:r>
            <a:r>
              <a:rPr lang="en-US" sz="2400" dirty="0" smtClean="0"/>
              <a:t> </a:t>
            </a:r>
            <a:r>
              <a:rPr lang="en-US" sz="2400" dirty="0" err="1" smtClean="0"/>
              <a:t>kotor</a:t>
            </a:r>
            <a:r>
              <a:rPr lang="en-US" sz="2400" dirty="0" smtClean="0"/>
              <a:t> yang </a:t>
            </a:r>
            <a:r>
              <a:rPr lang="en-US" sz="2400" dirty="0" err="1" smtClean="0"/>
              <a:t>ukuran</a:t>
            </a:r>
            <a:r>
              <a:rPr lang="en-US" sz="2400" dirty="0" smtClean="0"/>
              <a:t> </a:t>
            </a:r>
            <a:r>
              <a:rPr lang="en-US" sz="2400" dirty="0" err="1" smtClean="0"/>
              <a:t>partikelnya</a:t>
            </a:r>
            <a:r>
              <a:rPr lang="en-US" sz="2400" dirty="0" smtClean="0"/>
              <a:t> </a:t>
            </a:r>
            <a:r>
              <a:rPr lang="en-US" sz="2400" dirty="0" err="1" smtClean="0"/>
              <a:t>relatif</a:t>
            </a:r>
            <a:r>
              <a:rPr lang="en-US" sz="2400" dirty="0" smtClean="0"/>
              <a:t> </a:t>
            </a:r>
            <a:r>
              <a:rPr lang="en-US" sz="2400" dirty="0" err="1" smtClean="0"/>
              <a:t>cukup</a:t>
            </a:r>
            <a:r>
              <a:rPr lang="en-US" sz="2400" dirty="0" smtClean="0"/>
              <a:t> </a:t>
            </a:r>
            <a:r>
              <a:rPr lang="en-US" sz="2400" dirty="0" err="1" smtClean="0"/>
              <a:t>besar</a:t>
            </a:r>
            <a:r>
              <a:rPr lang="en-US" sz="2400" dirty="0" smtClean="0"/>
              <a:t>, &gt; 50 u. Cara </a:t>
            </a:r>
            <a:r>
              <a:rPr lang="en-US" sz="2400" dirty="0" err="1" smtClean="0"/>
              <a:t>kerja</a:t>
            </a:r>
            <a:r>
              <a:rPr lang="en-US" sz="2400" dirty="0" smtClean="0"/>
              <a:t> </a:t>
            </a:r>
            <a:r>
              <a:rPr lang="en-US" sz="2400" dirty="0" err="1" smtClean="0"/>
              <a:t>alat</a:t>
            </a:r>
            <a:r>
              <a:rPr lang="en-US" sz="2400" dirty="0" smtClean="0"/>
              <a:t> </a:t>
            </a:r>
            <a:r>
              <a:rPr lang="en-US" sz="2400" dirty="0" err="1" smtClean="0"/>
              <a:t>ini</a:t>
            </a:r>
            <a:r>
              <a:rPr lang="en-US" sz="2400" dirty="0" smtClean="0"/>
              <a:t> </a:t>
            </a:r>
            <a:r>
              <a:rPr lang="en-US" sz="2400" dirty="0" err="1" smtClean="0"/>
              <a:t>yaitu</a:t>
            </a:r>
            <a:r>
              <a:rPr lang="en-US" sz="2400" dirty="0" smtClean="0"/>
              <a:t> </a:t>
            </a:r>
            <a:r>
              <a:rPr lang="en-US" sz="2400" dirty="0" err="1" smtClean="0"/>
              <a:t>mengalirkan</a:t>
            </a:r>
            <a:r>
              <a:rPr lang="en-US" sz="2400" dirty="0" smtClean="0"/>
              <a:t> </a:t>
            </a:r>
            <a:r>
              <a:rPr lang="en-US" sz="2400" dirty="0" err="1" smtClean="0"/>
              <a:t>udara</a:t>
            </a:r>
            <a:r>
              <a:rPr lang="en-US" sz="2400" dirty="0" smtClean="0"/>
              <a:t> yang </a:t>
            </a:r>
            <a:r>
              <a:rPr lang="en-US" sz="2400" dirty="0" err="1" smtClean="0"/>
              <a:t>kotor</a:t>
            </a:r>
            <a:r>
              <a:rPr lang="en-US" sz="2400" dirty="0" smtClean="0"/>
              <a:t> </a:t>
            </a:r>
            <a:r>
              <a:rPr lang="en-US" sz="2400" dirty="0" err="1" smtClean="0"/>
              <a:t>ke</a:t>
            </a:r>
            <a:r>
              <a:rPr lang="en-US" sz="2400" dirty="0" smtClean="0"/>
              <a:t> </a:t>
            </a:r>
            <a:r>
              <a:rPr lang="en-US" sz="2400" dirty="0" err="1" smtClean="0"/>
              <a:t>dalam</a:t>
            </a:r>
            <a:r>
              <a:rPr lang="en-US" sz="2400" dirty="0" smtClean="0"/>
              <a:t> </a:t>
            </a:r>
            <a:r>
              <a:rPr lang="en-US" sz="2400" dirty="0" err="1" smtClean="0"/>
              <a:t>alat</a:t>
            </a:r>
            <a:r>
              <a:rPr lang="en-US" sz="2400" dirty="0" smtClean="0"/>
              <a:t> yang </a:t>
            </a:r>
            <a:r>
              <a:rPr lang="en-US" sz="2400" dirty="0" err="1" smtClean="0"/>
              <a:t>dibuat</a:t>
            </a:r>
            <a:r>
              <a:rPr lang="en-US" sz="2400" dirty="0" smtClean="0"/>
              <a:t> </a:t>
            </a:r>
            <a:r>
              <a:rPr lang="en-US" sz="2400" dirty="0" err="1" smtClean="0"/>
              <a:t>sedemikian</a:t>
            </a:r>
            <a:r>
              <a:rPr lang="en-US" sz="2400" dirty="0" smtClean="0"/>
              <a:t> </a:t>
            </a:r>
            <a:r>
              <a:rPr lang="en-US" sz="2400" dirty="0" err="1" smtClean="0"/>
              <a:t>rupa</a:t>
            </a:r>
            <a:r>
              <a:rPr lang="en-US" sz="2400" dirty="0" smtClean="0"/>
              <a:t> </a:t>
            </a:r>
            <a:r>
              <a:rPr lang="en-US" sz="2400" dirty="0" err="1" smtClean="0"/>
              <a:t>sehingga</a:t>
            </a:r>
            <a:r>
              <a:rPr lang="en-US" sz="2400" dirty="0" smtClean="0"/>
              <a:t> </a:t>
            </a:r>
            <a:r>
              <a:rPr lang="en-US" sz="2400" dirty="0" err="1" smtClean="0"/>
              <a:t>pada</a:t>
            </a:r>
            <a:r>
              <a:rPr lang="en-US" sz="2400" dirty="0" smtClean="0"/>
              <a:t> </a:t>
            </a:r>
            <a:r>
              <a:rPr lang="en-US" sz="2400" dirty="0" err="1" smtClean="0"/>
              <a:t>waktu</a:t>
            </a:r>
            <a:r>
              <a:rPr lang="en-US" sz="2400" dirty="0" smtClean="0"/>
              <a:t> </a:t>
            </a:r>
            <a:r>
              <a:rPr lang="en-US" sz="2400" dirty="0" err="1" smtClean="0"/>
              <a:t>terjadi</a:t>
            </a:r>
            <a:r>
              <a:rPr lang="en-US" sz="2400" dirty="0" smtClean="0"/>
              <a:t> </a:t>
            </a:r>
            <a:r>
              <a:rPr lang="en-US" sz="2400" dirty="0" err="1" smtClean="0"/>
              <a:t>perubahan</a:t>
            </a:r>
            <a:r>
              <a:rPr lang="en-US" sz="2400" dirty="0" smtClean="0"/>
              <a:t> </a:t>
            </a:r>
            <a:r>
              <a:rPr lang="en-US" sz="2400" dirty="0" err="1" smtClean="0"/>
              <a:t>kecepatan</a:t>
            </a:r>
            <a:r>
              <a:rPr lang="en-US" sz="2400" dirty="0" smtClean="0"/>
              <a:t> </a:t>
            </a:r>
            <a:r>
              <a:rPr lang="en-US" sz="2400" dirty="0" err="1" smtClean="0"/>
              <a:t>secara</a:t>
            </a:r>
            <a:r>
              <a:rPr lang="en-US" sz="2400" dirty="0" smtClean="0"/>
              <a:t> </a:t>
            </a:r>
            <a:r>
              <a:rPr lang="en-US" sz="2400" dirty="0" err="1" smtClean="0"/>
              <a:t>tiba-tiba</a:t>
            </a:r>
            <a:r>
              <a:rPr lang="en-US" sz="2400" dirty="0" smtClean="0"/>
              <a:t> (speed drop), </a:t>
            </a:r>
            <a:r>
              <a:rPr lang="en-US" sz="2400" dirty="0" err="1" smtClean="0"/>
              <a:t>zarah</a:t>
            </a:r>
            <a:r>
              <a:rPr lang="en-US" sz="2400" dirty="0" smtClean="0"/>
              <a:t> </a:t>
            </a:r>
            <a:r>
              <a:rPr lang="en-US" sz="2400" dirty="0" err="1" smtClean="0"/>
              <a:t>akan</a:t>
            </a:r>
            <a:r>
              <a:rPr lang="en-US" sz="2400" dirty="0" smtClean="0"/>
              <a:t> </a:t>
            </a:r>
            <a:r>
              <a:rPr lang="en-US" sz="2400" dirty="0" err="1" smtClean="0"/>
              <a:t>jatuh</a:t>
            </a:r>
            <a:r>
              <a:rPr lang="en-US" sz="2400" dirty="0" smtClean="0"/>
              <a:t> </a:t>
            </a:r>
            <a:r>
              <a:rPr lang="en-US" sz="2400" dirty="0" err="1" smtClean="0"/>
              <a:t>terkumpul</a:t>
            </a:r>
            <a:r>
              <a:rPr lang="en-US" sz="2400" dirty="0" smtClean="0"/>
              <a:t> </a:t>
            </a:r>
            <a:r>
              <a:rPr lang="en-US" sz="2400" dirty="0" err="1" smtClean="0"/>
              <a:t>di</a:t>
            </a:r>
            <a:r>
              <a:rPr lang="en-US" sz="2400" dirty="0" smtClean="0"/>
              <a:t> </a:t>
            </a:r>
            <a:r>
              <a:rPr lang="en-US" sz="2400" dirty="0" err="1" smtClean="0"/>
              <a:t>bawah</a:t>
            </a:r>
            <a:r>
              <a:rPr lang="en-US" sz="2400" dirty="0" smtClean="0"/>
              <a:t> </a:t>
            </a:r>
            <a:r>
              <a:rPr lang="en-US" sz="2400" dirty="0" err="1" smtClean="0"/>
              <a:t>akibat</a:t>
            </a:r>
            <a:r>
              <a:rPr lang="en-US" sz="2400" dirty="0" smtClean="0"/>
              <a:t> </a:t>
            </a:r>
            <a:r>
              <a:rPr lang="en-US" sz="2400" dirty="0" err="1" smtClean="0"/>
              <a:t>gaya</a:t>
            </a:r>
            <a:r>
              <a:rPr lang="en-US" sz="2400" dirty="0" smtClean="0"/>
              <a:t> </a:t>
            </a:r>
            <a:r>
              <a:rPr lang="en-US" sz="2400" dirty="0" err="1" smtClean="0"/>
              <a:t>beratnya</a:t>
            </a:r>
            <a:r>
              <a:rPr lang="en-US" sz="2400" dirty="0" smtClean="0"/>
              <a:t> </a:t>
            </a:r>
            <a:r>
              <a:rPr lang="en-US" sz="2400" dirty="0" err="1" smtClean="0"/>
              <a:t>sendiri</a:t>
            </a:r>
            <a:r>
              <a:rPr lang="en-US" sz="2400" dirty="0" smtClean="0"/>
              <a:t> (</a:t>
            </a:r>
            <a:r>
              <a:rPr lang="en-US" sz="2400" dirty="0" err="1" smtClean="0"/>
              <a:t>gravitasi</a:t>
            </a:r>
            <a:r>
              <a:rPr lang="en-US" sz="2400" dirty="0" smtClean="0"/>
              <a:t>). </a:t>
            </a:r>
            <a:r>
              <a:rPr lang="en-US" sz="2400" dirty="0" err="1" smtClean="0"/>
              <a:t>Kecepatan</a:t>
            </a:r>
            <a:r>
              <a:rPr lang="en-US" sz="2400" dirty="0" smtClean="0"/>
              <a:t> </a:t>
            </a:r>
            <a:r>
              <a:rPr lang="en-US" sz="2400" dirty="0" err="1" smtClean="0"/>
              <a:t>pengendapan</a:t>
            </a:r>
            <a:r>
              <a:rPr lang="en-US" sz="2400" dirty="0" smtClean="0"/>
              <a:t> </a:t>
            </a:r>
            <a:r>
              <a:rPr lang="en-US" sz="2400" dirty="0" err="1" smtClean="0"/>
              <a:t>tergantung</a:t>
            </a:r>
            <a:r>
              <a:rPr lang="en-US" sz="2400" dirty="0" smtClean="0"/>
              <a:t> </a:t>
            </a:r>
            <a:r>
              <a:rPr lang="en-US" sz="2400" dirty="0" err="1" smtClean="0"/>
              <a:t>pada</a:t>
            </a:r>
            <a:r>
              <a:rPr lang="en-US" sz="2400" dirty="0" smtClean="0"/>
              <a:t> </a:t>
            </a:r>
            <a:r>
              <a:rPr lang="en-US" sz="2400" dirty="0" err="1" smtClean="0"/>
              <a:t>dimensi</a:t>
            </a:r>
            <a:r>
              <a:rPr lang="en-US" sz="2400" dirty="0" smtClean="0"/>
              <a:t> </a:t>
            </a:r>
            <a:r>
              <a:rPr lang="en-US" sz="2400" dirty="0" err="1" smtClean="0"/>
              <a:t>alatnya</a:t>
            </a:r>
            <a:r>
              <a:rPr lang="en-US" sz="2400" dirty="0" smtClean="0"/>
              <a:t>. </a:t>
            </a:r>
          </a:p>
          <a:p>
            <a:pPr>
              <a:buNone/>
            </a:pPr>
            <a:r>
              <a:rPr lang="id-ID" sz="2400" b="1" dirty="0" smtClean="0"/>
              <a:t>	</a:t>
            </a:r>
            <a:r>
              <a:rPr lang="en-US" sz="2400" b="1" dirty="0" smtClean="0"/>
              <a:t>e.</a:t>
            </a:r>
            <a:r>
              <a:rPr lang="en-US" sz="2400" dirty="0" smtClean="0"/>
              <a:t>      </a:t>
            </a:r>
            <a:r>
              <a:rPr lang="en-US" sz="2400" b="1" dirty="0" err="1" smtClean="0"/>
              <a:t>Pengendap</a:t>
            </a:r>
            <a:r>
              <a:rPr lang="en-US" sz="2400" b="1" dirty="0" smtClean="0"/>
              <a:t> </a:t>
            </a:r>
            <a:r>
              <a:rPr lang="en-US" sz="2400" b="1" dirty="0" err="1" smtClean="0"/>
              <a:t>Elektrostatik</a:t>
            </a:r>
            <a:endParaRPr lang="en-US" sz="2400" dirty="0" smtClean="0"/>
          </a:p>
          <a:p>
            <a:r>
              <a:rPr lang="en-US" sz="2400" dirty="0" err="1" smtClean="0"/>
              <a:t>Alat</a:t>
            </a:r>
            <a:r>
              <a:rPr lang="en-US" sz="2400" dirty="0" smtClean="0"/>
              <a:t> </a:t>
            </a:r>
            <a:r>
              <a:rPr lang="en-US" sz="2400" dirty="0" err="1" smtClean="0"/>
              <a:t>pengendap</a:t>
            </a:r>
            <a:r>
              <a:rPr lang="en-US" sz="2400" dirty="0" smtClean="0"/>
              <a:t> </a:t>
            </a:r>
            <a:r>
              <a:rPr lang="en-US" sz="2400" dirty="0" err="1" smtClean="0"/>
              <a:t>elektrostatik</a:t>
            </a:r>
            <a:r>
              <a:rPr lang="en-US" sz="2400" dirty="0" smtClean="0"/>
              <a:t> </a:t>
            </a:r>
            <a:r>
              <a:rPr lang="en-US" sz="2400" dirty="0" err="1" smtClean="0"/>
              <a:t>digunakan</a:t>
            </a:r>
            <a:r>
              <a:rPr lang="en-US" sz="2400" dirty="0" smtClean="0"/>
              <a:t> </a:t>
            </a:r>
            <a:r>
              <a:rPr lang="en-US" sz="2400" dirty="0" err="1" smtClean="0"/>
              <a:t>untuk</a:t>
            </a:r>
            <a:r>
              <a:rPr lang="en-US" sz="2400" dirty="0" smtClean="0"/>
              <a:t> </a:t>
            </a:r>
            <a:r>
              <a:rPr lang="en-US" sz="2400" dirty="0" err="1" smtClean="0"/>
              <a:t>membersihkan</a:t>
            </a:r>
            <a:r>
              <a:rPr lang="en-US" sz="2400" dirty="0" smtClean="0"/>
              <a:t> </a:t>
            </a:r>
            <a:r>
              <a:rPr lang="en-US" sz="2400" dirty="0" err="1" smtClean="0"/>
              <a:t>udara</a:t>
            </a:r>
            <a:r>
              <a:rPr lang="en-US" sz="2400" dirty="0" smtClean="0"/>
              <a:t> yang </a:t>
            </a:r>
            <a:r>
              <a:rPr lang="en-US" sz="2400" dirty="0" err="1" smtClean="0"/>
              <a:t>kotor</a:t>
            </a:r>
            <a:r>
              <a:rPr lang="en-US" sz="2400" dirty="0" smtClean="0"/>
              <a:t> </a:t>
            </a:r>
            <a:r>
              <a:rPr lang="en-US" sz="2400" dirty="0" err="1" smtClean="0"/>
              <a:t>dalam</a:t>
            </a:r>
            <a:r>
              <a:rPr lang="en-US" sz="2400" dirty="0" smtClean="0"/>
              <a:t> </a:t>
            </a:r>
            <a:r>
              <a:rPr lang="en-US" sz="2400" dirty="0" err="1" smtClean="0"/>
              <a:t>jumlah</a:t>
            </a:r>
            <a:r>
              <a:rPr lang="en-US" sz="2400" dirty="0" smtClean="0"/>
              <a:t> (volume) yang </a:t>
            </a:r>
            <a:r>
              <a:rPr lang="en-US" sz="2400" dirty="0" err="1" smtClean="0"/>
              <a:t>relatif</a:t>
            </a:r>
            <a:r>
              <a:rPr lang="en-US" sz="2400" dirty="0" smtClean="0"/>
              <a:t> </a:t>
            </a:r>
            <a:r>
              <a:rPr lang="en-US" sz="2400" dirty="0" err="1" smtClean="0"/>
              <a:t>besar</a:t>
            </a:r>
            <a:r>
              <a:rPr lang="en-US" sz="2400" dirty="0" smtClean="0"/>
              <a:t> </a:t>
            </a:r>
            <a:r>
              <a:rPr lang="en-US" sz="2400" dirty="0" err="1" smtClean="0"/>
              <a:t>dan</a:t>
            </a:r>
            <a:r>
              <a:rPr lang="en-US" sz="2400" dirty="0" smtClean="0"/>
              <a:t> </a:t>
            </a:r>
            <a:r>
              <a:rPr lang="en-US" sz="2400" dirty="0" err="1" smtClean="0"/>
              <a:t>pengotor</a:t>
            </a:r>
            <a:r>
              <a:rPr lang="en-US" sz="2400" dirty="0" smtClean="0"/>
              <a:t> </a:t>
            </a:r>
            <a:r>
              <a:rPr lang="en-US" sz="2400" dirty="0" err="1" smtClean="0"/>
              <a:t>udaranya</a:t>
            </a:r>
            <a:r>
              <a:rPr lang="en-US" sz="2400" dirty="0" smtClean="0"/>
              <a:t> </a:t>
            </a:r>
            <a:r>
              <a:rPr lang="en-US" sz="2400" dirty="0" err="1" smtClean="0"/>
              <a:t>adalah</a:t>
            </a:r>
            <a:r>
              <a:rPr lang="en-US" sz="2400" dirty="0" smtClean="0"/>
              <a:t> aerosol </a:t>
            </a:r>
            <a:r>
              <a:rPr lang="en-US" sz="2400" dirty="0" err="1" smtClean="0"/>
              <a:t>atau</a:t>
            </a:r>
            <a:r>
              <a:rPr lang="en-US" sz="2400" dirty="0" smtClean="0"/>
              <a:t> </a:t>
            </a:r>
            <a:r>
              <a:rPr lang="en-US" sz="2400" dirty="0" err="1" smtClean="0"/>
              <a:t>uap</a:t>
            </a:r>
            <a:r>
              <a:rPr lang="en-US" sz="2400" dirty="0" smtClean="0"/>
              <a:t> air. </a:t>
            </a:r>
            <a:r>
              <a:rPr lang="en-US" sz="2400" dirty="0" err="1" smtClean="0"/>
              <a:t>Alat</a:t>
            </a:r>
            <a:r>
              <a:rPr lang="en-US" sz="2400" dirty="0" smtClean="0"/>
              <a:t> </a:t>
            </a:r>
            <a:r>
              <a:rPr lang="en-US" sz="2400" dirty="0" err="1" smtClean="0"/>
              <a:t>ini</a:t>
            </a:r>
            <a:r>
              <a:rPr lang="en-US" sz="2400" dirty="0" smtClean="0"/>
              <a:t> </a:t>
            </a:r>
            <a:r>
              <a:rPr lang="en-US" sz="2400" dirty="0" err="1" smtClean="0"/>
              <a:t>dapat</a:t>
            </a:r>
            <a:r>
              <a:rPr lang="en-US" sz="2400" dirty="0" smtClean="0"/>
              <a:t> </a:t>
            </a:r>
            <a:r>
              <a:rPr lang="en-US" sz="2400" dirty="0" err="1" smtClean="0"/>
              <a:t>membersihkan</a:t>
            </a:r>
            <a:r>
              <a:rPr lang="en-US" sz="2400" dirty="0" smtClean="0"/>
              <a:t> </a:t>
            </a:r>
            <a:r>
              <a:rPr lang="en-US" sz="2400" dirty="0" err="1" smtClean="0"/>
              <a:t>udara</a:t>
            </a:r>
            <a:r>
              <a:rPr lang="en-US" sz="2400" dirty="0" smtClean="0"/>
              <a:t> </a:t>
            </a:r>
            <a:r>
              <a:rPr lang="en-US" sz="2400" dirty="0" err="1" smtClean="0"/>
              <a:t>secara</a:t>
            </a:r>
            <a:r>
              <a:rPr lang="en-US" sz="2400" dirty="0" smtClean="0"/>
              <a:t> </a:t>
            </a:r>
            <a:r>
              <a:rPr lang="en-US" sz="2400" dirty="0" err="1" smtClean="0"/>
              <a:t>cepat</a:t>
            </a:r>
            <a:r>
              <a:rPr lang="en-US" sz="2400" dirty="0" smtClean="0"/>
              <a:t> </a:t>
            </a:r>
            <a:r>
              <a:rPr lang="en-US" sz="2400" dirty="0" err="1" smtClean="0"/>
              <a:t>dan</a:t>
            </a:r>
            <a:r>
              <a:rPr lang="en-US" sz="2400" dirty="0" smtClean="0"/>
              <a:t> </a:t>
            </a:r>
            <a:r>
              <a:rPr lang="en-US" sz="2400" dirty="0" err="1" smtClean="0"/>
              <a:t>udara</a:t>
            </a:r>
            <a:r>
              <a:rPr lang="en-US" sz="2400" dirty="0" smtClean="0"/>
              <a:t> yang </a:t>
            </a:r>
            <a:r>
              <a:rPr lang="en-US" sz="2400" dirty="0" err="1" smtClean="0"/>
              <a:t>keluar</a:t>
            </a:r>
            <a:r>
              <a:rPr lang="en-US" sz="2400" dirty="0" smtClean="0"/>
              <a:t> </a:t>
            </a:r>
            <a:r>
              <a:rPr lang="en-US" sz="2400" dirty="0" err="1" smtClean="0"/>
              <a:t>dari</a:t>
            </a:r>
            <a:r>
              <a:rPr lang="en-US" sz="2400" dirty="0" smtClean="0"/>
              <a:t> </a:t>
            </a:r>
            <a:r>
              <a:rPr lang="en-US" sz="2400" dirty="0" err="1" smtClean="0"/>
              <a:t>alat</a:t>
            </a:r>
            <a:r>
              <a:rPr lang="en-US" sz="2400" dirty="0" smtClean="0"/>
              <a:t> </a:t>
            </a:r>
            <a:r>
              <a:rPr lang="en-US" sz="2400" dirty="0" err="1" smtClean="0"/>
              <a:t>ini</a:t>
            </a:r>
            <a:r>
              <a:rPr lang="en-US" sz="2400" dirty="0" smtClean="0"/>
              <a:t> </a:t>
            </a:r>
            <a:r>
              <a:rPr lang="en-US" sz="2400" dirty="0" err="1" smtClean="0"/>
              <a:t>sudah</a:t>
            </a:r>
            <a:r>
              <a:rPr lang="en-US" sz="2400" dirty="0" smtClean="0"/>
              <a:t> </a:t>
            </a:r>
            <a:r>
              <a:rPr lang="en-US" sz="2400" dirty="0" err="1" smtClean="0"/>
              <a:t>relatif</a:t>
            </a:r>
            <a:r>
              <a:rPr lang="en-US" sz="2400" dirty="0" smtClean="0"/>
              <a:t> </a:t>
            </a:r>
            <a:r>
              <a:rPr lang="en-US" sz="2400" dirty="0" err="1" smtClean="0"/>
              <a:t>bersih</a:t>
            </a:r>
            <a:r>
              <a:rPr lang="en-US" sz="2400" dirty="0" smtClean="0"/>
              <a:t>.</a:t>
            </a:r>
          </a:p>
        </p:txBody>
      </p:sp>
    </p:spTree>
    <p:extLst>
      <p:ext uri="{BB962C8B-B14F-4D97-AF65-F5344CB8AC3E}">
        <p14:creationId xmlns:p14="http://schemas.microsoft.com/office/powerpoint/2010/main" val="55678841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en-US" dirty="0" smtClean="0"/>
              <a:t>Electrostatic </a:t>
            </a:r>
            <a:r>
              <a:rPr lang="en-US" dirty="0" err="1" smtClean="0"/>
              <a:t>Precipirator</a:t>
            </a:r>
            <a:endParaRPr lang="en-US" dirty="0" smtClean="0"/>
          </a:p>
        </p:txBody>
      </p:sp>
      <p:pic>
        <p:nvPicPr>
          <p:cNvPr id="10244" name="Picture 2"/>
          <p:cNvPicPr>
            <a:picLocks noChangeAspect="1" noChangeArrowheads="1"/>
          </p:cNvPicPr>
          <p:nvPr/>
        </p:nvPicPr>
        <p:blipFill>
          <a:blip r:embed="rId3" cstate="print"/>
          <a:srcRect/>
          <a:stretch>
            <a:fillRect/>
          </a:stretch>
        </p:blipFill>
        <p:spPr bwMode="auto">
          <a:xfrm>
            <a:off x="228601" y="1885949"/>
            <a:ext cx="6249014" cy="3600451"/>
          </a:xfrm>
          <a:prstGeom prst="rect">
            <a:avLst/>
          </a:prstGeom>
          <a:noFill/>
          <a:ln w="9525">
            <a:noFill/>
            <a:miter lim="800000"/>
            <a:headEnd/>
            <a:tailEnd/>
          </a:ln>
          <a:effectLst/>
        </p:spPr>
      </p:pic>
      <p:sp>
        <p:nvSpPr>
          <p:cNvPr id="5" name="Content Placeholder 2"/>
          <p:cNvSpPr>
            <a:spLocks noGrp="1"/>
          </p:cNvSpPr>
          <p:nvPr>
            <p:ph sz="quarter" idx="1"/>
          </p:nvPr>
        </p:nvSpPr>
        <p:spPr>
          <a:xfrm>
            <a:off x="6705600" y="1885950"/>
            <a:ext cx="2209800" cy="3371851"/>
          </a:xfrm>
        </p:spPr>
        <p:txBody>
          <a:bodyPr>
            <a:normAutofit/>
          </a:bodyPr>
          <a:lstStyle/>
          <a:p>
            <a:pPr marL="0" indent="0" eaLnBrk="1" hangingPunct="1">
              <a:buNone/>
            </a:pPr>
            <a:r>
              <a:rPr lang="en-US" sz="2400" dirty="0" err="1"/>
              <a:t>Menghilangkan</a:t>
            </a:r>
            <a:r>
              <a:rPr lang="en-US" sz="2400" dirty="0"/>
              <a:t> </a:t>
            </a:r>
            <a:r>
              <a:rPr lang="en-US" sz="2400" dirty="0" err="1"/>
              <a:t>partikel</a:t>
            </a:r>
            <a:r>
              <a:rPr lang="en-US" sz="2400" dirty="0"/>
              <a:t> </a:t>
            </a:r>
            <a:r>
              <a:rPr lang="en-US" sz="2400" dirty="0" err="1"/>
              <a:t>dari</a:t>
            </a:r>
            <a:r>
              <a:rPr lang="en-US" sz="2400" dirty="0"/>
              <a:t> gas yang </a:t>
            </a:r>
            <a:r>
              <a:rPr lang="en-US" sz="2400" dirty="0" err="1"/>
              <a:t>mengalir</a:t>
            </a:r>
            <a:r>
              <a:rPr lang="en-US" sz="2400" dirty="0"/>
              <a:t> (</a:t>
            </a:r>
            <a:r>
              <a:rPr lang="en-US" sz="2400" dirty="0" err="1"/>
              <a:t>seperti</a:t>
            </a:r>
            <a:r>
              <a:rPr lang="en-US" sz="2400" dirty="0"/>
              <a:t> </a:t>
            </a:r>
            <a:r>
              <a:rPr lang="en-US" sz="2400" dirty="0" err="1"/>
              <a:t>udara</a:t>
            </a:r>
            <a:r>
              <a:rPr lang="en-US" sz="2400" dirty="0"/>
              <a:t>) </a:t>
            </a:r>
            <a:r>
              <a:rPr lang="en-US" sz="2400" dirty="0" err="1"/>
              <a:t>dengan</a:t>
            </a:r>
            <a:r>
              <a:rPr lang="en-US" sz="2400" dirty="0"/>
              <a:t> </a:t>
            </a:r>
            <a:r>
              <a:rPr lang="en-US" sz="2400" dirty="0" err="1"/>
              <a:t>menggunakan</a:t>
            </a:r>
            <a:r>
              <a:rPr lang="en-US" sz="2400" dirty="0"/>
              <a:t> </a:t>
            </a:r>
            <a:r>
              <a:rPr lang="en-US" sz="2400" dirty="0" err="1"/>
              <a:t>muatan</a:t>
            </a:r>
            <a:r>
              <a:rPr lang="en-US" sz="2400" dirty="0"/>
              <a:t> </a:t>
            </a:r>
            <a:r>
              <a:rPr lang="en-US" sz="2400" dirty="0" err="1"/>
              <a:t>elektrostatik</a:t>
            </a:r>
            <a:r>
              <a:rPr lang="en-US" sz="2400" dirty="0"/>
              <a:t>.</a:t>
            </a:r>
          </a:p>
        </p:txBody>
      </p:sp>
    </p:spTree>
    <p:extLst>
      <p:ext uri="{BB962C8B-B14F-4D97-AF65-F5344CB8AC3E}">
        <p14:creationId xmlns:p14="http://schemas.microsoft.com/office/powerpoint/2010/main" val="377197428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a:blip r:embed="rId3" cstate="print"/>
          <a:srcRect/>
          <a:stretch>
            <a:fillRect/>
          </a:stretch>
        </p:blipFill>
        <p:spPr bwMode="auto">
          <a:xfrm>
            <a:off x="609600" y="4394423"/>
            <a:ext cx="5486400" cy="2068881"/>
          </a:xfrm>
          <a:prstGeom prst="rect">
            <a:avLst/>
          </a:prstGeom>
          <a:noFill/>
          <a:ln w="9525">
            <a:noFill/>
            <a:miter lim="800000"/>
            <a:headEnd/>
            <a:tailEnd/>
          </a:ln>
          <a:effectLst/>
        </p:spPr>
      </p:pic>
      <p:pic>
        <p:nvPicPr>
          <p:cNvPr id="12292" name="Picture 2"/>
          <p:cNvPicPr>
            <a:picLocks noChangeAspect="1" noChangeArrowheads="1"/>
          </p:cNvPicPr>
          <p:nvPr/>
        </p:nvPicPr>
        <p:blipFill>
          <a:blip r:embed="rId4" cstate="print"/>
          <a:srcRect/>
          <a:stretch>
            <a:fillRect/>
          </a:stretch>
        </p:blipFill>
        <p:spPr bwMode="auto">
          <a:xfrm>
            <a:off x="1" y="857250"/>
            <a:ext cx="5636809" cy="2114550"/>
          </a:xfrm>
          <a:prstGeom prst="rect">
            <a:avLst/>
          </a:prstGeom>
          <a:noFill/>
          <a:ln w="9525">
            <a:noFill/>
            <a:miter lim="800000"/>
            <a:headEnd/>
            <a:tailEnd/>
          </a:ln>
          <a:effectLst/>
        </p:spPr>
      </p:pic>
      <p:pic>
        <p:nvPicPr>
          <p:cNvPr id="6" name="Picture 2"/>
          <p:cNvPicPr>
            <a:picLocks noChangeAspect="1" noChangeArrowheads="1"/>
          </p:cNvPicPr>
          <p:nvPr/>
        </p:nvPicPr>
        <p:blipFill>
          <a:blip r:embed="rId5" cstate="print"/>
          <a:srcRect/>
          <a:stretch>
            <a:fillRect/>
          </a:stretch>
        </p:blipFill>
        <p:spPr bwMode="auto">
          <a:xfrm>
            <a:off x="3581400" y="2962835"/>
            <a:ext cx="5396738" cy="1834154"/>
          </a:xfrm>
          <a:prstGeom prst="rect">
            <a:avLst/>
          </a:prstGeom>
          <a:noFill/>
          <a:ln w="9525">
            <a:noFill/>
            <a:miter lim="800000"/>
            <a:headEnd/>
            <a:tailEnd/>
          </a:ln>
          <a:effectLst/>
        </p:spPr>
      </p:pic>
    </p:spTree>
    <p:extLst>
      <p:ext uri="{BB962C8B-B14F-4D97-AF65-F5344CB8AC3E}">
        <p14:creationId xmlns:p14="http://schemas.microsoft.com/office/powerpoint/2010/main" val="422024351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pPr eaLnBrk="1" hangingPunct="1"/>
            <a:r>
              <a:rPr lang="en-US" smtClean="0"/>
              <a:t>Scrubbers</a:t>
            </a:r>
          </a:p>
        </p:txBody>
      </p:sp>
      <p:sp>
        <p:nvSpPr>
          <p:cNvPr id="15363" name="Content Placeholder 2"/>
          <p:cNvSpPr>
            <a:spLocks noGrp="1"/>
          </p:cNvSpPr>
          <p:nvPr>
            <p:ph sz="quarter" idx="1"/>
          </p:nvPr>
        </p:nvSpPr>
        <p:spPr/>
        <p:txBody>
          <a:bodyPr/>
          <a:lstStyle/>
          <a:p>
            <a:pPr eaLnBrk="1" hangingPunct="1"/>
            <a:r>
              <a:rPr lang="en-US" smtClean="0"/>
              <a:t>Kumpulan berbagai macam alat kendali polusi udara yang dapat digunakan untuk membuang partikel dan/atau gas dari arus gas keluaran industri</a:t>
            </a:r>
          </a:p>
          <a:p>
            <a:pPr eaLnBrk="1" hangingPunct="1"/>
            <a:r>
              <a:rPr lang="en-US" smtClean="0"/>
              <a:t>1.Wet Scrubbers</a:t>
            </a:r>
          </a:p>
          <a:p>
            <a:pPr eaLnBrk="1" hangingPunct="1"/>
            <a:r>
              <a:rPr lang="en-US" smtClean="0"/>
              <a:t>2.Venturi Scrubbers</a:t>
            </a:r>
          </a:p>
        </p:txBody>
      </p:sp>
    </p:spTree>
    <p:extLst>
      <p:ext uri="{BB962C8B-B14F-4D97-AF65-F5344CB8AC3E}">
        <p14:creationId xmlns:p14="http://schemas.microsoft.com/office/powerpoint/2010/main" val="65304634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smtClean="0"/>
              <a:t>Ventury Scrubbers</a:t>
            </a:r>
          </a:p>
        </p:txBody>
      </p:sp>
      <p:sp>
        <p:nvSpPr>
          <p:cNvPr id="16387" name="Content Placeholder 2"/>
          <p:cNvSpPr>
            <a:spLocks noGrp="1"/>
          </p:cNvSpPr>
          <p:nvPr>
            <p:ph sz="quarter" idx="1"/>
          </p:nvPr>
        </p:nvSpPr>
        <p:spPr>
          <a:xfrm>
            <a:off x="304800" y="1923248"/>
            <a:ext cx="3733800" cy="3703320"/>
          </a:xfrm>
        </p:spPr>
        <p:txBody>
          <a:bodyPr/>
          <a:lstStyle/>
          <a:p>
            <a:pPr eaLnBrk="1" hangingPunct="1"/>
            <a:r>
              <a:rPr lang="en-US" sz="2800" dirty="0" err="1" smtClean="0"/>
              <a:t>Venturi</a:t>
            </a:r>
            <a:r>
              <a:rPr lang="en-US" sz="2800" dirty="0" smtClean="0"/>
              <a:t> scrubber </a:t>
            </a:r>
            <a:r>
              <a:rPr lang="en-US" sz="2800" dirty="0" err="1" smtClean="0"/>
              <a:t>didesain</a:t>
            </a:r>
            <a:r>
              <a:rPr lang="en-US" sz="2800" dirty="0" smtClean="0"/>
              <a:t> </a:t>
            </a:r>
            <a:r>
              <a:rPr lang="en-US" sz="2800" dirty="0" err="1" smtClean="0"/>
              <a:t>sedemikian</a:t>
            </a:r>
            <a:r>
              <a:rPr lang="en-US" sz="2800" dirty="0" smtClean="0"/>
              <a:t> </a:t>
            </a:r>
            <a:r>
              <a:rPr lang="en-US" sz="2800" dirty="0" err="1" smtClean="0"/>
              <a:t>rupa</a:t>
            </a:r>
            <a:r>
              <a:rPr lang="en-US" sz="2800" dirty="0" smtClean="0"/>
              <a:t> </a:t>
            </a:r>
            <a:r>
              <a:rPr lang="en-US" sz="2800" dirty="0" err="1" smtClean="0"/>
              <a:t>untuk</a:t>
            </a:r>
            <a:r>
              <a:rPr lang="en-US" sz="2800" dirty="0" smtClean="0"/>
              <a:t> </a:t>
            </a:r>
            <a:r>
              <a:rPr lang="en-US" sz="2800" dirty="0" err="1" smtClean="0"/>
              <a:t>secara</a:t>
            </a:r>
            <a:r>
              <a:rPr lang="en-US" sz="2800" dirty="0" smtClean="0"/>
              <a:t> </a:t>
            </a:r>
            <a:r>
              <a:rPr lang="en-US" sz="2800" dirty="0" err="1" smtClean="0"/>
              <a:t>efektif</a:t>
            </a:r>
            <a:r>
              <a:rPr lang="en-US" sz="2800" dirty="0" smtClean="0"/>
              <a:t> </a:t>
            </a:r>
            <a:r>
              <a:rPr lang="en-US" sz="2800" dirty="0" err="1" smtClean="0"/>
              <a:t>menggunakan</a:t>
            </a:r>
            <a:r>
              <a:rPr lang="en-US" sz="2800" dirty="0" smtClean="0"/>
              <a:t> energy yang </a:t>
            </a:r>
            <a:r>
              <a:rPr lang="en-US" sz="2800" dirty="0" err="1" smtClean="0"/>
              <a:t>berasal</a:t>
            </a:r>
            <a:r>
              <a:rPr lang="en-US" sz="2800" dirty="0" smtClean="0"/>
              <a:t> </a:t>
            </a:r>
            <a:r>
              <a:rPr lang="en-US" sz="2800" dirty="0" err="1" smtClean="0"/>
              <a:t>dari</a:t>
            </a:r>
            <a:r>
              <a:rPr lang="en-US" sz="2800" dirty="0" smtClean="0"/>
              <a:t> </a:t>
            </a:r>
            <a:r>
              <a:rPr lang="en-US" sz="2800" dirty="0" err="1" smtClean="0"/>
              <a:t>arus</a:t>
            </a:r>
            <a:r>
              <a:rPr lang="en-US" sz="2800" dirty="0" smtClean="0"/>
              <a:t> gas exhaust </a:t>
            </a:r>
            <a:r>
              <a:rPr lang="en-US" sz="2800" dirty="0" err="1" smtClean="0"/>
              <a:t>atau</a:t>
            </a:r>
            <a:r>
              <a:rPr lang="en-US" sz="2800" dirty="0" smtClean="0"/>
              <a:t> </a:t>
            </a:r>
            <a:r>
              <a:rPr lang="en-US" sz="2800" dirty="0" err="1" smtClean="0"/>
              <a:t>produser</a:t>
            </a:r>
            <a:r>
              <a:rPr lang="en-US" sz="2800" dirty="0" smtClean="0"/>
              <a:t> gas </a:t>
            </a:r>
            <a:r>
              <a:rPr lang="en-US" sz="2800" dirty="0" err="1" smtClean="0"/>
              <a:t>untuk</a:t>
            </a:r>
            <a:r>
              <a:rPr lang="en-US" sz="2800" dirty="0" smtClean="0"/>
              <a:t> </a:t>
            </a:r>
            <a:r>
              <a:rPr lang="en-US" sz="2800" dirty="0" err="1" smtClean="0"/>
              <a:t>mengatomisasi</a:t>
            </a:r>
            <a:r>
              <a:rPr lang="en-US" sz="2800" dirty="0" smtClean="0"/>
              <a:t> scrubbing liquid.</a:t>
            </a:r>
          </a:p>
        </p:txBody>
      </p:sp>
      <p:pic>
        <p:nvPicPr>
          <p:cNvPr id="4" name="Picture 2"/>
          <p:cNvPicPr>
            <a:picLocks noChangeAspect="1" noChangeArrowheads="1"/>
          </p:cNvPicPr>
          <p:nvPr/>
        </p:nvPicPr>
        <p:blipFill>
          <a:blip r:embed="rId3" cstate="print"/>
          <a:srcRect/>
          <a:stretch>
            <a:fillRect/>
          </a:stretch>
        </p:blipFill>
        <p:spPr bwMode="auto">
          <a:xfrm>
            <a:off x="4876801" y="1800135"/>
            <a:ext cx="3374709" cy="3800566"/>
          </a:xfrm>
          <a:prstGeom prst="rect">
            <a:avLst/>
          </a:prstGeom>
          <a:noFill/>
          <a:ln w="9525">
            <a:noFill/>
            <a:miter lim="800000"/>
            <a:headEnd/>
            <a:tailEnd/>
          </a:ln>
          <a:effectLst/>
        </p:spPr>
      </p:pic>
    </p:spTree>
    <p:extLst>
      <p:ext uri="{BB962C8B-B14F-4D97-AF65-F5344CB8AC3E}">
        <p14:creationId xmlns:p14="http://schemas.microsoft.com/office/powerpoint/2010/main" val="3223660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0050" y="345179"/>
            <a:ext cx="8229600" cy="857250"/>
          </a:xfrm>
        </p:spPr>
        <p:txBody>
          <a:bodyPr/>
          <a:lstStyle/>
          <a:p>
            <a:r>
              <a:rPr lang="id-ID" u="sng" dirty="0" smtClean="0">
                <a:latin typeface="Rockwell Condensed" pitchFamily="18" charset="0"/>
              </a:rPr>
              <a:t>Polusi Udara</a:t>
            </a:r>
            <a:endParaRPr lang="en-US" u="sng" dirty="0">
              <a:latin typeface="Rockwell Condensed" pitchFamily="18" charset="0"/>
            </a:endParaRPr>
          </a:p>
        </p:txBody>
      </p:sp>
      <p:cxnSp>
        <p:nvCxnSpPr>
          <p:cNvPr id="14" name="Straight Connector 13"/>
          <p:cNvCxnSpPr>
            <a:stCxn id="5" idx="1"/>
            <a:endCxn id="4" idx="5"/>
          </p:cNvCxnSpPr>
          <p:nvPr/>
        </p:nvCxnSpPr>
        <p:spPr>
          <a:xfrm rot="16200000" flipV="1">
            <a:off x="2579559" y="2371678"/>
            <a:ext cx="546638" cy="1152902"/>
          </a:xfrm>
          <a:prstGeom prst="line">
            <a:avLst/>
          </a:prstGeom>
        </p:spPr>
        <p:style>
          <a:lnRef idx="3">
            <a:schemeClr val="accent6"/>
          </a:lnRef>
          <a:fillRef idx="0">
            <a:schemeClr val="accent6"/>
          </a:fillRef>
          <a:effectRef idx="2">
            <a:schemeClr val="accent6"/>
          </a:effectRef>
          <a:fontRef idx="minor">
            <a:schemeClr val="tx1"/>
          </a:fontRef>
        </p:style>
      </p:cxnSp>
      <p:cxnSp>
        <p:nvCxnSpPr>
          <p:cNvPr id="15" name="Straight Connector 14"/>
          <p:cNvCxnSpPr>
            <a:stCxn id="9" idx="0"/>
            <a:endCxn id="5" idx="5"/>
          </p:cNvCxnSpPr>
          <p:nvPr/>
        </p:nvCxnSpPr>
        <p:spPr>
          <a:xfrm rot="16200000" flipV="1">
            <a:off x="6418687" y="3370688"/>
            <a:ext cx="78197" cy="1638629"/>
          </a:xfrm>
          <a:prstGeom prst="line">
            <a:avLst/>
          </a:prstGeom>
        </p:spPr>
        <p:style>
          <a:lnRef idx="3">
            <a:schemeClr val="accent6"/>
          </a:lnRef>
          <a:fillRef idx="0">
            <a:schemeClr val="accent6"/>
          </a:fillRef>
          <a:effectRef idx="2">
            <a:schemeClr val="accent6"/>
          </a:effectRef>
          <a:fontRef idx="minor">
            <a:schemeClr val="tx1"/>
          </a:fontRef>
        </p:style>
      </p:cxnSp>
      <p:cxnSp>
        <p:nvCxnSpPr>
          <p:cNvPr id="17" name="Straight Connector 16"/>
          <p:cNvCxnSpPr>
            <a:stCxn id="12" idx="0"/>
            <a:endCxn id="5" idx="4"/>
          </p:cNvCxnSpPr>
          <p:nvPr/>
        </p:nvCxnSpPr>
        <p:spPr>
          <a:xfrm rot="16200000" flipV="1">
            <a:off x="4355309" y="4521992"/>
            <a:ext cx="571500" cy="214318"/>
          </a:xfrm>
          <a:prstGeom prst="line">
            <a:avLst/>
          </a:prstGeom>
        </p:spPr>
        <p:style>
          <a:lnRef idx="3">
            <a:schemeClr val="accent6"/>
          </a:lnRef>
          <a:fillRef idx="0">
            <a:schemeClr val="accent6"/>
          </a:fillRef>
          <a:effectRef idx="2">
            <a:schemeClr val="accent6"/>
          </a:effectRef>
          <a:fontRef idx="minor">
            <a:schemeClr val="tx1"/>
          </a:fontRef>
        </p:style>
      </p:cxnSp>
      <p:cxnSp>
        <p:nvCxnSpPr>
          <p:cNvPr id="19" name="Straight Connector 18"/>
          <p:cNvCxnSpPr>
            <a:stCxn id="7" idx="3"/>
            <a:endCxn id="5" idx="7"/>
          </p:cNvCxnSpPr>
          <p:nvPr/>
        </p:nvCxnSpPr>
        <p:spPr>
          <a:xfrm rot="5400000">
            <a:off x="5881903" y="2365859"/>
            <a:ext cx="612158" cy="1099021"/>
          </a:xfrm>
          <a:prstGeom prst="line">
            <a:avLst/>
          </a:prstGeom>
        </p:spPr>
        <p:style>
          <a:lnRef idx="3">
            <a:schemeClr val="accent6"/>
          </a:lnRef>
          <a:fillRef idx="0">
            <a:schemeClr val="accent6"/>
          </a:fillRef>
          <a:effectRef idx="2">
            <a:schemeClr val="accent6"/>
          </a:effectRef>
          <a:fontRef idx="minor">
            <a:schemeClr val="tx1"/>
          </a:fontRef>
        </p:style>
      </p:cxnSp>
      <p:cxnSp>
        <p:nvCxnSpPr>
          <p:cNvPr id="23" name="Straight Connector 22"/>
          <p:cNvCxnSpPr>
            <a:stCxn id="11" idx="7"/>
            <a:endCxn id="5" idx="3"/>
          </p:cNvCxnSpPr>
          <p:nvPr/>
        </p:nvCxnSpPr>
        <p:spPr>
          <a:xfrm rot="5400000" flipH="1" flipV="1">
            <a:off x="2920783" y="4156956"/>
            <a:ext cx="514596" cy="502495"/>
          </a:xfrm>
          <a:prstGeom prst="line">
            <a:avLst/>
          </a:prstGeom>
        </p:spPr>
        <p:style>
          <a:lnRef idx="3">
            <a:schemeClr val="accent6"/>
          </a:lnRef>
          <a:fillRef idx="0">
            <a:schemeClr val="accent6"/>
          </a:fillRef>
          <a:effectRef idx="2">
            <a:schemeClr val="accent6"/>
          </a:effectRef>
          <a:fontRef idx="minor">
            <a:schemeClr val="tx1"/>
          </a:fontRef>
        </p:style>
      </p:cxnSp>
      <p:cxnSp>
        <p:nvCxnSpPr>
          <p:cNvPr id="26" name="Straight Connector 25"/>
          <p:cNvCxnSpPr>
            <a:stCxn id="5" idx="0"/>
            <a:endCxn id="10" idx="4"/>
          </p:cNvCxnSpPr>
          <p:nvPr/>
        </p:nvCxnSpPr>
        <p:spPr>
          <a:xfrm rot="16200000" flipV="1">
            <a:off x="4343400" y="2838450"/>
            <a:ext cx="342900" cy="38100"/>
          </a:xfrm>
          <a:prstGeom prst="line">
            <a:avLst/>
          </a:prstGeom>
        </p:spPr>
        <p:style>
          <a:lnRef idx="3">
            <a:schemeClr val="accent6"/>
          </a:lnRef>
          <a:fillRef idx="0">
            <a:schemeClr val="accent6"/>
          </a:fillRef>
          <a:effectRef idx="2">
            <a:schemeClr val="accent6"/>
          </a:effectRef>
          <a:fontRef idx="minor">
            <a:schemeClr val="tx1"/>
          </a:fontRef>
        </p:style>
      </p:cxnSp>
      <p:cxnSp>
        <p:nvCxnSpPr>
          <p:cNvPr id="29" name="Straight Connector 28"/>
          <p:cNvCxnSpPr>
            <a:endCxn id="8" idx="5"/>
          </p:cNvCxnSpPr>
          <p:nvPr/>
        </p:nvCxnSpPr>
        <p:spPr>
          <a:xfrm rot="10800000">
            <a:off x="2471551" y="3646359"/>
            <a:ext cx="500251" cy="68391"/>
          </a:xfrm>
          <a:prstGeom prst="line">
            <a:avLst/>
          </a:prstGeom>
        </p:spPr>
        <p:style>
          <a:lnRef idx="3">
            <a:schemeClr val="accent6"/>
          </a:lnRef>
          <a:fillRef idx="0">
            <a:schemeClr val="accent6"/>
          </a:fillRef>
          <a:effectRef idx="2">
            <a:schemeClr val="accent6"/>
          </a:effectRef>
          <a:fontRef idx="minor">
            <a:schemeClr val="tx1"/>
          </a:fontRef>
        </p:style>
      </p:cxnSp>
      <p:cxnSp>
        <p:nvCxnSpPr>
          <p:cNvPr id="34" name="Straight Connector 33"/>
          <p:cNvCxnSpPr>
            <a:stCxn id="6" idx="3"/>
            <a:endCxn id="5" idx="6"/>
          </p:cNvCxnSpPr>
          <p:nvPr/>
        </p:nvCxnSpPr>
        <p:spPr>
          <a:xfrm rot="5400000">
            <a:off x="6461879" y="3280481"/>
            <a:ext cx="39816" cy="771573"/>
          </a:xfrm>
          <a:prstGeom prst="line">
            <a:avLst/>
          </a:prstGeom>
        </p:spPr>
        <p:style>
          <a:lnRef idx="3">
            <a:schemeClr val="accent6"/>
          </a:lnRef>
          <a:fillRef idx="0">
            <a:schemeClr val="accent6"/>
          </a:fillRef>
          <a:effectRef idx="2">
            <a:schemeClr val="accent6"/>
          </a:effectRef>
          <a:fontRef idx="minor">
            <a:schemeClr val="tx1"/>
          </a:fontRef>
        </p:style>
      </p:cxnSp>
      <p:grpSp>
        <p:nvGrpSpPr>
          <p:cNvPr id="3" name="Group 51"/>
          <p:cNvGrpSpPr/>
          <p:nvPr/>
        </p:nvGrpSpPr>
        <p:grpSpPr>
          <a:xfrm>
            <a:off x="0" y="1657350"/>
            <a:ext cx="9144000" cy="4114800"/>
            <a:chOff x="0" y="1066800"/>
            <a:chExt cx="9144000" cy="5486400"/>
          </a:xfrm>
        </p:grpSpPr>
        <p:grpSp>
          <p:nvGrpSpPr>
            <p:cNvPr id="13" name="Group 48"/>
            <p:cNvGrpSpPr/>
            <p:nvPr/>
          </p:nvGrpSpPr>
          <p:grpSpPr>
            <a:xfrm>
              <a:off x="0" y="1066800"/>
              <a:ext cx="9144000" cy="5486400"/>
              <a:chOff x="0" y="1066800"/>
              <a:chExt cx="9144000" cy="5486400"/>
            </a:xfrm>
          </p:grpSpPr>
          <p:sp>
            <p:nvSpPr>
              <p:cNvPr id="4" name="Oval 3"/>
              <p:cNvSpPr/>
              <p:nvPr/>
            </p:nvSpPr>
            <p:spPr>
              <a:xfrm>
                <a:off x="0" y="1447800"/>
                <a:ext cx="2667000" cy="11430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t>Wind-blown Dust</a:t>
                </a:r>
              </a:p>
            </p:txBody>
          </p:sp>
          <p:sp>
            <p:nvSpPr>
              <p:cNvPr id="5" name="Oval 4"/>
              <p:cNvSpPr/>
              <p:nvPr/>
            </p:nvSpPr>
            <p:spPr>
              <a:xfrm>
                <a:off x="2971800" y="2895600"/>
                <a:ext cx="3124200" cy="1752600"/>
              </a:xfrm>
              <a:prstGeom prst="ellipse">
                <a:avLst/>
              </a:prstGeom>
              <a:ln/>
              <a:effectLst>
                <a:outerShdw blurRad="50800" dist="38100" dir="13500000" algn="b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100" b="1" dirty="0">
                    <a:solidFill>
                      <a:schemeClr val="accent6">
                        <a:lumMod val="50000"/>
                      </a:schemeClr>
                    </a:solidFill>
                    <a:latin typeface="Rockwell Condensed" pitchFamily="18" charset="0"/>
                  </a:rPr>
                  <a:t>AIR POLLUTANTS</a:t>
                </a:r>
              </a:p>
            </p:txBody>
          </p:sp>
          <p:sp>
            <p:nvSpPr>
              <p:cNvPr id="6" name="Oval 5"/>
              <p:cNvSpPr/>
              <p:nvPr/>
            </p:nvSpPr>
            <p:spPr>
              <a:xfrm>
                <a:off x="6477000" y="2743200"/>
                <a:ext cx="2667000" cy="11430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t>Ash &amp; Gas emissions</a:t>
                </a:r>
              </a:p>
            </p:txBody>
          </p:sp>
          <p:sp>
            <p:nvSpPr>
              <p:cNvPr id="7" name="Oval 6"/>
              <p:cNvSpPr/>
              <p:nvPr/>
            </p:nvSpPr>
            <p:spPr>
              <a:xfrm>
                <a:off x="6324600" y="1295400"/>
                <a:ext cx="2819400" cy="12192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t>Smoke &amp; Gases from Forest Fires</a:t>
                </a:r>
              </a:p>
            </p:txBody>
          </p:sp>
          <p:sp>
            <p:nvSpPr>
              <p:cNvPr id="8" name="Oval 7"/>
              <p:cNvSpPr/>
              <p:nvPr/>
            </p:nvSpPr>
            <p:spPr>
              <a:xfrm>
                <a:off x="0" y="2743200"/>
                <a:ext cx="2895600" cy="11430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650" b="1" dirty="0"/>
                  <a:t>Pollen </a:t>
                </a:r>
                <a:r>
                  <a:rPr lang="en-US" sz="1650" b="1" dirty="0">
                    <a:sym typeface="Wingdings" pitchFamily="2" charset="2"/>
                  </a:rPr>
                  <a:t> </a:t>
                </a:r>
                <a:r>
                  <a:rPr lang="en-US" sz="1650" b="1" i="1" dirty="0">
                    <a:sym typeface="Wingdings" pitchFamily="2" charset="2"/>
                  </a:rPr>
                  <a:t>Plants</a:t>
                </a:r>
                <a:endParaRPr lang="en-US" sz="1650" b="1" i="1" dirty="0"/>
              </a:p>
            </p:txBody>
          </p:sp>
          <p:sp>
            <p:nvSpPr>
              <p:cNvPr id="9" name="Oval 8"/>
              <p:cNvSpPr/>
              <p:nvPr/>
            </p:nvSpPr>
            <p:spPr>
              <a:xfrm>
                <a:off x="5410200" y="4495800"/>
                <a:ext cx="3733800" cy="13716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t>HC </a:t>
                </a:r>
                <a:r>
                  <a:rPr lang="en-US" b="1" dirty="0">
                    <a:sym typeface="Wingdings" pitchFamily="2" charset="2"/>
                  </a:rPr>
                  <a:t> </a:t>
                </a:r>
                <a:r>
                  <a:rPr lang="en-US" b="1" i="1" dirty="0">
                    <a:sym typeface="Wingdings" pitchFamily="2" charset="2"/>
                  </a:rPr>
                  <a:t>Vegetations</a:t>
                </a:r>
                <a:endParaRPr lang="en-US" b="1" i="1" dirty="0"/>
              </a:p>
            </p:txBody>
          </p:sp>
          <p:sp>
            <p:nvSpPr>
              <p:cNvPr id="10" name="Oval 9"/>
              <p:cNvSpPr/>
              <p:nvPr/>
            </p:nvSpPr>
            <p:spPr>
              <a:xfrm>
                <a:off x="2743200" y="1066800"/>
                <a:ext cx="3505200" cy="13716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500" b="1" dirty="0"/>
                  <a:t>Ozone </a:t>
                </a:r>
                <a:r>
                  <a:rPr lang="en-US" sz="1500" b="1" dirty="0">
                    <a:sym typeface="Wingdings" pitchFamily="2" charset="2"/>
                  </a:rPr>
                  <a:t> </a:t>
                </a:r>
                <a:r>
                  <a:rPr lang="en-US" sz="1500" b="1" i="1" dirty="0">
                    <a:sym typeface="Wingdings" pitchFamily="2" charset="2"/>
                  </a:rPr>
                  <a:t>Lightening</a:t>
                </a:r>
                <a:endParaRPr lang="en-US" sz="1500" b="1" dirty="0"/>
              </a:p>
            </p:txBody>
          </p:sp>
          <p:sp>
            <p:nvSpPr>
              <p:cNvPr id="11" name="Oval 10"/>
              <p:cNvSpPr/>
              <p:nvPr/>
            </p:nvSpPr>
            <p:spPr>
              <a:xfrm>
                <a:off x="0" y="4876800"/>
                <a:ext cx="3429000" cy="13716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t>Gases </a:t>
                </a:r>
                <a:r>
                  <a:rPr lang="en-US" b="1" dirty="0">
                    <a:sym typeface="Wingdings" pitchFamily="2" charset="2"/>
                  </a:rPr>
                  <a:t> </a:t>
                </a:r>
                <a:r>
                  <a:rPr lang="en-US" b="1" i="1" dirty="0">
                    <a:sym typeface="Wingdings" pitchFamily="2" charset="2"/>
                  </a:rPr>
                  <a:t>Natural decomposition</a:t>
                </a:r>
                <a:endParaRPr lang="en-US" b="1" dirty="0"/>
              </a:p>
            </p:txBody>
          </p:sp>
          <p:sp>
            <p:nvSpPr>
              <p:cNvPr id="12" name="Oval 11"/>
              <p:cNvSpPr/>
              <p:nvPr/>
            </p:nvSpPr>
            <p:spPr>
              <a:xfrm>
                <a:off x="3352800" y="5410200"/>
                <a:ext cx="2790836" cy="1143000"/>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t>Natural radioactivity</a:t>
                </a:r>
              </a:p>
            </p:txBody>
          </p:sp>
          <p:cxnSp>
            <p:nvCxnSpPr>
              <p:cNvPr id="41" name="Straight Connector 40"/>
              <p:cNvCxnSpPr/>
              <p:nvPr/>
            </p:nvCxnSpPr>
            <p:spPr>
              <a:xfrm rot="16200000" flipV="1">
                <a:off x="2531503" y="2150174"/>
                <a:ext cx="728850" cy="1152902"/>
              </a:xfrm>
              <a:prstGeom prst="line">
                <a:avLst/>
              </a:prstGeom>
            </p:spPr>
            <p:style>
              <a:lnRef idx="3">
                <a:schemeClr val="accent6"/>
              </a:lnRef>
              <a:fillRef idx="0">
                <a:schemeClr val="accent6"/>
              </a:fillRef>
              <a:effectRef idx="2">
                <a:schemeClr val="accent6"/>
              </a:effectRef>
              <a:fontRef idx="minor">
                <a:schemeClr val="tx1"/>
              </a:fontRef>
            </p:style>
          </p:cxnSp>
          <p:cxnSp>
            <p:nvCxnSpPr>
              <p:cNvPr id="42" name="Straight Connector 41"/>
              <p:cNvCxnSpPr/>
              <p:nvPr/>
            </p:nvCxnSpPr>
            <p:spPr>
              <a:xfrm rot="16200000" flipV="1">
                <a:off x="6448705" y="3563142"/>
                <a:ext cx="104262" cy="1638629"/>
              </a:xfrm>
              <a:prstGeom prst="line">
                <a:avLst/>
              </a:prstGeom>
            </p:spPr>
            <p:style>
              <a:lnRef idx="3">
                <a:schemeClr val="accent6"/>
              </a:lnRef>
              <a:fillRef idx="0">
                <a:schemeClr val="accent6"/>
              </a:fillRef>
              <a:effectRef idx="2">
                <a:schemeClr val="accent6"/>
              </a:effectRef>
              <a:fontRef idx="minor">
                <a:schemeClr val="tx1"/>
              </a:fontRef>
            </p:style>
          </p:cxnSp>
          <p:cxnSp>
            <p:nvCxnSpPr>
              <p:cNvPr id="43" name="Straight Connector 42"/>
              <p:cNvCxnSpPr/>
              <p:nvPr/>
            </p:nvCxnSpPr>
            <p:spPr>
              <a:xfrm rot="16200000" flipV="1">
                <a:off x="4272150" y="4891788"/>
                <a:ext cx="762000" cy="152400"/>
              </a:xfrm>
              <a:prstGeom prst="line">
                <a:avLst/>
              </a:prstGeom>
            </p:spPr>
            <p:style>
              <a:lnRef idx="3">
                <a:schemeClr val="accent6"/>
              </a:lnRef>
              <a:fillRef idx="0">
                <a:schemeClr val="accent6"/>
              </a:fillRef>
              <a:effectRef idx="2">
                <a:schemeClr val="accent6"/>
              </a:effectRef>
              <a:fontRef idx="minor">
                <a:schemeClr val="tx1"/>
              </a:fontRef>
            </p:style>
          </p:cxnSp>
          <p:cxnSp>
            <p:nvCxnSpPr>
              <p:cNvPr id="44" name="Straight Connector 43"/>
              <p:cNvCxnSpPr/>
              <p:nvPr/>
            </p:nvCxnSpPr>
            <p:spPr>
              <a:xfrm rot="5400000">
                <a:off x="5822927" y="2133435"/>
                <a:ext cx="816210" cy="1099021"/>
              </a:xfrm>
              <a:prstGeom prst="line">
                <a:avLst/>
              </a:prstGeom>
            </p:spPr>
            <p:style>
              <a:lnRef idx="3">
                <a:schemeClr val="accent6"/>
              </a:lnRef>
              <a:fillRef idx="0">
                <a:schemeClr val="accent6"/>
              </a:fillRef>
              <a:effectRef idx="2">
                <a:schemeClr val="accent6"/>
              </a:effectRef>
              <a:fontRef idx="minor">
                <a:schemeClr val="tx1"/>
              </a:fontRef>
            </p:style>
          </p:cxnSp>
          <p:cxnSp>
            <p:nvCxnSpPr>
              <p:cNvPr id="45" name="Straight Connector 44"/>
              <p:cNvCxnSpPr/>
              <p:nvPr/>
            </p:nvCxnSpPr>
            <p:spPr>
              <a:xfrm rot="5400000" flipH="1" flipV="1">
                <a:off x="2878067" y="4422143"/>
                <a:ext cx="686128" cy="502495"/>
              </a:xfrm>
              <a:prstGeom prst="line">
                <a:avLst/>
              </a:prstGeom>
            </p:spPr>
            <p:style>
              <a:lnRef idx="3">
                <a:schemeClr val="accent6"/>
              </a:lnRef>
              <a:fillRef idx="0">
                <a:schemeClr val="accent6"/>
              </a:fillRef>
              <a:effectRef idx="2">
                <a:schemeClr val="accent6"/>
              </a:effectRef>
              <a:fontRef idx="minor">
                <a:schemeClr val="tx1"/>
              </a:fontRef>
            </p:style>
          </p:cxnSp>
          <p:cxnSp>
            <p:nvCxnSpPr>
              <p:cNvPr id="46" name="Straight Connector 45"/>
              <p:cNvCxnSpPr/>
              <p:nvPr/>
            </p:nvCxnSpPr>
            <p:spPr>
              <a:xfrm rot="16200000" flipV="1">
                <a:off x="4329300" y="2586738"/>
                <a:ext cx="457200" cy="38100"/>
              </a:xfrm>
              <a:prstGeom prst="line">
                <a:avLst/>
              </a:prstGeom>
            </p:spPr>
            <p:style>
              <a:lnRef idx="3">
                <a:schemeClr val="accent6"/>
              </a:lnRef>
              <a:fillRef idx="0">
                <a:schemeClr val="accent6"/>
              </a:fillRef>
              <a:effectRef idx="2">
                <a:schemeClr val="accent6"/>
              </a:effectRef>
              <a:fontRef idx="minor">
                <a:schemeClr val="tx1"/>
              </a:fontRef>
            </p:style>
          </p:cxnSp>
          <p:cxnSp>
            <p:nvCxnSpPr>
              <p:cNvPr id="47" name="Straight Connector 46"/>
              <p:cNvCxnSpPr/>
              <p:nvPr/>
            </p:nvCxnSpPr>
            <p:spPr>
              <a:xfrm rot="10800000">
                <a:off x="2514600" y="3657600"/>
                <a:ext cx="500251" cy="91188"/>
              </a:xfrm>
              <a:prstGeom prst="line">
                <a:avLst/>
              </a:prstGeom>
            </p:spPr>
            <p:style>
              <a:lnRef idx="3">
                <a:schemeClr val="accent6"/>
              </a:lnRef>
              <a:fillRef idx="0">
                <a:schemeClr val="accent6"/>
              </a:fillRef>
              <a:effectRef idx="2">
                <a:schemeClr val="accent6"/>
              </a:effectRef>
              <a:fontRef idx="minor">
                <a:schemeClr val="tx1"/>
              </a:fontRef>
            </p:style>
          </p:cxnSp>
          <p:cxnSp>
            <p:nvCxnSpPr>
              <p:cNvPr id="48" name="Straight Connector 47"/>
              <p:cNvCxnSpPr/>
              <p:nvPr/>
            </p:nvCxnSpPr>
            <p:spPr>
              <a:xfrm rot="5400000">
                <a:off x="6498293" y="3298358"/>
                <a:ext cx="53088" cy="771573"/>
              </a:xfrm>
              <a:prstGeom prst="line">
                <a:avLst/>
              </a:prstGeom>
            </p:spPr>
            <p:style>
              <a:lnRef idx="3">
                <a:schemeClr val="accent6"/>
              </a:lnRef>
              <a:fillRef idx="0">
                <a:schemeClr val="accent6"/>
              </a:fillRef>
              <a:effectRef idx="2">
                <a:schemeClr val="accent6"/>
              </a:effectRef>
              <a:fontRef idx="minor">
                <a:schemeClr val="tx1"/>
              </a:fontRef>
            </p:style>
          </p:cxnSp>
        </p:grpSp>
        <p:cxnSp>
          <p:nvCxnSpPr>
            <p:cNvPr id="50" name="Straight Connector 49"/>
            <p:cNvCxnSpPr/>
            <p:nvPr/>
          </p:nvCxnSpPr>
          <p:spPr>
            <a:xfrm rot="5400000" flipH="1" flipV="1">
              <a:off x="2855750" y="4535650"/>
              <a:ext cx="734266" cy="502166"/>
            </a:xfrm>
            <a:prstGeom prst="line">
              <a:avLst/>
            </a:prstGeom>
          </p:spPr>
          <p:style>
            <a:lnRef idx="3">
              <a:schemeClr val="accent6"/>
            </a:lnRef>
            <a:fillRef idx="0">
              <a:schemeClr val="accent6"/>
            </a:fillRef>
            <a:effectRef idx="2">
              <a:schemeClr val="accent6"/>
            </a:effectRef>
            <a:fontRef idx="minor">
              <a:schemeClr val="tx1"/>
            </a:fontRef>
          </p:style>
        </p:cxnSp>
      </p:grpSp>
    </p:spTree>
    <p:extLst>
      <p:ext uri="{BB962C8B-B14F-4D97-AF65-F5344CB8AC3E}">
        <p14:creationId xmlns:p14="http://schemas.microsoft.com/office/powerpoint/2010/main" val="329976532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pPr eaLnBrk="1" hangingPunct="1"/>
            <a:r>
              <a:rPr lang="en-US" smtClean="0"/>
              <a:t>Wet Scrubbers</a:t>
            </a:r>
          </a:p>
        </p:txBody>
      </p:sp>
      <p:sp>
        <p:nvSpPr>
          <p:cNvPr id="18435" name="Content Placeholder 2"/>
          <p:cNvSpPr>
            <a:spLocks noGrp="1"/>
          </p:cNvSpPr>
          <p:nvPr>
            <p:ph sz="quarter" idx="1"/>
          </p:nvPr>
        </p:nvSpPr>
        <p:spPr>
          <a:xfrm>
            <a:off x="152400" y="1417638"/>
            <a:ext cx="4038600" cy="3703320"/>
          </a:xfrm>
        </p:spPr>
        <p:txBody>
          <a:bodyPr>
            <a:noAutofit/>
          </a:bodyPr>
          <a:lstStyle/>
          <a:p>
            <a:pPr eaLnBrk="1" hangingPunct="1"/>
            <a:r>
              <a:rPr lang="en-US" sz="2400" dirty="0" smtClean="0"/>
              <a:t>Wet scrubber </a:t>
            </a:r>
            <a:r>
              <a:rPr lang="en-US" sz="2400" dirty="0" err="1" smtClean="0"/>
              <a:t>adalah</a:t>
            </a:r>
            <a:r>
              <a:rPr lang="en-US" sz="2400" dirty="0" smtClean="0"/>
              <a:t> </a:t>
            </a:r>
            <a:r>
              <a:rPr lang="en-US" sz="2400" dirty="0" err="1" smtClean="0"/>
              <a:t>istilah</a:t>
            </a:r>
            <a:r>
              <a:rPr lang="en-US" sz="2400" dirty="0" smtClean="0"/>
              <a:t> yang </a:t>
            </a:r>
            <a:r>
              <a:rPr lang="en-US" sz="2400" dirty="0" err="1" smtClean="0"/>
              <a:t>digunakan</a:t>
            </a:r>
            <a:r>
              <a:rPr lang="en-US" sz="2400" dirty="0" smtClean="0"/>
              <a:t> </a:t>
            </a:r>
            <a:r>
              <a:rPr lang="en-US" sz="2400" dirty="0" err="1" smtClean="0"/>
              <a:t>untuk</a:t>
            </a:r>
            <a:r>
              <a:rPr lang="en-US" sz="2400" dirty="0" smtClean="0"/>
              <a:t> </a:t>
            </a:r>
            <a:r>
              <a:rPr lang="en-US" sz="2400" dirty="0" err="1" smtClean="0"/>
              <a:t>menggambarkan</a:t>
            </a:r>
            <a:r>
              <a:rPr lang="en-US" sz="2400" dirty="0" smtClean="0"/>
              <a:t> </a:t>
            </a:r>
            <a:r>
              <a:rPr lang="en-US" sz="2400" dirty="0" err="1" smtClean="0"/>
              <a:t>variasi</a:t>
            </a:r>
            <a:r>
              <a:rPr lang="en-US" sz="2400" dirty="0" smtClean="0"/>
              <a:t> </a:t>
            </a:r>
            <a:r>
              <a:rPr lang="en-US" sz="2400" dirty="0" err="1" smtClean="0"/>
              <a:t>alat</a:t>
            </a:r>
            <a:r>
              <a:rPr lang="en-US" sz="2400" dirty="0" smtClean="0"/>
              <a:t> yang </a:t>
            </a:r>
            <a:r>
              <a:rPr lang="en-US" sz="2400" dirty="0" err="1" smtClean="0"/>
              <a:t>menggunakan</a:t>
            </a:r>
            <a:r>
              <a:rPr lang="en-US" sz="2400" dirty="0" smtClean="0"/>
              <a:t> liquid </a:t>
            </a:r>
            <a:r>
              <a:rPr lang="en-US" sz="2400" dirty="0" err="1" smtClean="0"/>
              <a:t>untuk</a:t>
            </a:r>
            <a:r>
              <a:rPr lang="en-US" sz="2400" dirty="0" smtClean="0"/>
              <a:t> </a:t>
            </a:r>
            <a:r>
              <a:rPr lang="en-US" sz="2400" dirty="0" err="1" smtClean="0"/>
              <a:t>membuang</a:t>
            </a:r>
            <a:r>
              <a:rPr lang="en-US" sz="2400" dirty="0" smtClean="0"/>
              <a:t> </a:t>
            </a:r>
            <a:r>
              <a:rPr lang="en-US" sz="2400" dirty="0" err="1" smtClean="0"/>
              <a:t>polutan</a:t>
            </a:r>
            <a:r>
              <a:rPr lang="en-US" sz="2400" dirty="0" smtClean="0"/>
              <a:t>. </a:t>
            </a:r>
            <a:r>
              <a:rPr lang="en-US" sz="2400" dirty="0" err="1" smtClean="0"/>
              <a:t>Pada</a:t>
            </a:r>
            <a:r>
              <a:rPr lang="en-US" sz="2400" dirty="0" smtClean="0"/>
              <a:t> wet scrubber, </a:t>
            </a:r>
            <a:r>
              <a:rPr lang="en-US" sz="2400" dirty="0" err="1" smtClean="0"/>
              <a:t>arus</a:t>
            </a:r>
            <a:r>
              <a:rPr lang="en-US" sz="2400" dirty="0" smtClean="0"/>
              <a:t> gas </a:t>
            </a:r>
            <a:r>
              <a:rPr lang="en-US" sz="2400" dirty="0" err="1" smtClean="0"/>
              <a:t>kotor</a:t>
            </a:r>
            <a:r>
              <a:rPr lang="en-US" sz="2400" dirty="0" smtClean="0"/>
              <a:t> </a:t>
            </a:r>
            <a:r>
              <a:rPr lang="en-US" sz="2400" dirty="0" err="1" smtClean="0"/>
              <a:t>dibawa</a:t>
            </a:r>
            <a:r>
              <a:rPr lang="en-US" sz="2400" dirty="0" smtClean="0"/>
              <a:t> </a:t>
            </a:r>
            <a:r>
              <a:rPr lang="en-US" sz="2400" dirty="0" err="1" smtClean="0"/>
              <a:t>menuju</a:t>
            </a:r>
            <a:r>
              <a:rPr lang="en-US" sz="2400" dirty="0" smtClean="0"/>
              <a:t> </a:t>
            </a:r>
            <a:r>
              <a:rPr lang="en-US" sz="2400" dirty="0" err="1" smtClean="0"/>
              <a:t>kontak</a:t>
            </a:r>
            <a:r>
              <a:rPr lang="en-US" sz="2400" dirty="0" smtClean="0"/>
              <a:t> </a:t>
            </a:r>
            <a:r>
              <a:rPr lang="en-US" sz="2400" dirty="0" err="1" smtClean="0"/>
              <a:t>dengan</a:t>
            </a:r>
            <a:r>
              <a:rPr lang="en-US" sz="2400" dirty="0" smtClean="0"/>
              <a:t> liquid </a:t>
            </a:r>
            <a:r>
              <a:rPr lang="en-US" sz="2400" dirty="0" err="1" smtClean="0"/>
              <a:t>pencuci</a:t>
            </a:r>
            <a:r>
              <a:rPr lang="en-US" sz="2400" dirty="0" smtClean="0"/>
              <a:t> </a:t>
            </a:r>
            <a:r>
              <a:rPr lang="en-US" sz="2400" dirty="0" err="1" smtClean="0"/>
              <a:t>dengan</a:t>
            </a:r>
            <a:r>
              <a:rPr lang="en-US" sz="2400" dirty="0" smtClean="0"/>
              <a:t> </a:t>
            </a:r>
            <a:r>
              <a:rPr lang="en-US" sz="2400" dirty="0" err="1" smtClean="0"/>
              <a:t>cara</a:t>
            </a:r>
            <a:r>
              <a:rPr lang="en-US" sz="2400" dirty="0" smtClean="0"/>
              <a:t> </a:t>
            </a:r>
            <a:r>
              <a:rPr lang="en-US" sz="2400" dirty="0" err="1" smtClean="0"/>
              <a:t>menyemprotkan</a:t>
            </a:r>
            <a:r>
              <a:rPr lang="en-US" sz="2400" dirty="0" smtClean="0"/>
              <a:t>, </a:t>
            </a:r>
            <a:r>
              <a:rPr lang="en-US" sz="2400" dirty="0" err="1" smtClean="0"/>
              <a:t>mengalirkannya</a:t>
            </a:r>
            <a:r>
              <a:rPr lang="en-US" sz="2400" dirty="0" smtClean="0"/>
              <a:t> </a:t>
            </a:r>
            <a:r>
              <a:rPr lang="en-US" sz="2400" dirty="0" err="1" smtClean="0"/>
              <a:t>atau</a:t>
            </a:r>
            <a:r>
              <a:rPr lang="en-US" sz="2400" dirty="0" smtClean="0"/>
              <a:t> </a:t>
            </a:r>
            <a:r>
              <a:rPr lang="en-US" sz="2400" dirty="0" err="1" smtClean="0"/>
              <a:t>dengan</a:t>
            </a:r>
            <a:r>
              <a:rPr lang="en-US" sz="2400" dirty="0" smtClean="0"/>
              <a:t> </a:t>
            </a:r>
            <a:r>
              <a:rPr lang="en-US" sz="2400" dirty="0" err="1" smtClean="0"/>
              <a:t>metode</a:t>
            </a:r>
            <a:r>
              <a:rPr lang="en-US" sz="2400" dirty="0" smtClean="0"/>
              <a:t> </a:t>
            </a:r>
            <a:r>
              <a:rPr lang="en-US" sz="2400" dirty="0" err="1" smtClean="0"/>
              <a:t>kontak</a:t>
            </a:r>
            <a:r>
              <a:rPr lang="en-US" sz="2400" dirty="0" smtClean="0"/>
              <a:t> </a:t>
            </a:r>
            <a:r>
              <a:rPr lang="en-US" sz="2400" dirty="0" err="1" smtClean="0"/>
              <a:t>lainnya</a:t>
            </a:r>
            <a:endParaRPr lang="en-US" sz="2400" dirty="0" smtClean="0"/>
          </a:p>
        </p:txBody>
      </p:sp>
      <p:pic>
        <p:nvPicPr>
          <p:cNvPr id="4" name="Picture 2"/>
          <p:cNvPicPr>
            <a:picLocks noChangeAspect="1" noChangeArrowheads="1"/>
          </p:cNvPicPr>
          <p:nvPr/>
        </p:nvPicPr>
        <p:blipFill>
          <a:blip r:embed="rId3" cstate="print"/>
          <a:srcRect/>
          <a:stretch>
            <a:fillRect/>
          </a:stretch>
        </p:blipFill>
        <p:spPr bwMode="auto">
          <a:xfrm>
            <a:off x="4343400" y="1970484"/>
            <a:ext cx="4286250" cy="3349228"/>
          </a:xfrm>
          <a:prstGeom prst="rect">
            <a:avLst/>
          </a:prstGeom>
          <a:noFill/>
          <a:ln w="9525">
            <a:noFill/>
            <a:miter lim="800000"/>
            <a:headEnd/>
            <a:tailEnd/>
          </a:ln>
          <a:effectLst/>
        </p:spPr>
      </p:pic>
    </p:spTree>
    <p:extLst>
      <p:ext uri="{BB962C8B-B14F-4D97-AF65-F5344CB8AC3E}">
        <p14:creationId xmlns:p14="http://schemas.microsoft.com/office/powerpoint/2010/main" val="390013594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US" dirty="0" err="1" smtClean="0"/>
              <a:t>Baghouse</a:t>
            </a:r>
            <a:endParaRPr lang="en-US" dirty="0" smtClean="0"/>
          </a:p>
        </p:txBody>
      </p:sp>
      <p:sp>
        <p:nvSpPr>
          <p:cNvPr id="20483" name="Content Placeholder 2"/>
          <p:cNvSpPr>
            <a:spLocks noGrp="1"/>
          </p:cNvSpPr>
          <p:nvPr>
            <p:ph sz="quarter" idx="1"/>
          </p:nvPr>
        </p:nvSpPr>
        <p:spPr>
          <a:xfrm>
            <a:off x="304800" y="1219200"/>
            <a:ext cx="3242142" cy="4495800"/>
          </a:xfrm>
        </p:spPr>
        <p:txBody>
          <a:bodyPr>
            <a:noAutofit/>
          </a:bodyPr>
          <a:lstStyle/>
          <a:p>
            <a:pPr marL="0" indent="0" eaLnBrk="1" hangingPunct="1">
              <a:buNone/>
            </a:pPr>
            <a:r>
              <a:rPr lang="en-US" sz="2400" dirty="0" err="1"/>
              <a:t>Bangunan</a:t>
            </a:r>
            <a:r>
              <a:rPr lang="en-US" sz="2400" dirty="0"/>
              <a:t> </a:t>
            </a:r>
            <a:r>
              <a:rPr lang="en-US" sz="2400" dirty="0" err="1"/>
              <a:t>besar</a:t>
            </a:r>
            <a:r>
              <a:rPr lang="en-US" sz="2400" dirty="0"/>
              <a:t>, </a:t>
            </a:r>
            <a:r>
              <a:rPr lang="en-US" sz="2400" dirty="0" err="1"/>
              <a:t>biasanya</a:t>
            </a:r>
            <a:r>
              <a:rPr lang="en-US" sz="2400" dirty="0"/>
              <a:t> </a:t>
            </a:r>
            <a:r>
              <a:rPr lang="en-US" sz="2400" dirty="0" err="1"/>
              <a:t>terbuat</a:t>
            </a:r>
            <a:r>
              <a:rPr lang="en-US" sz="2400" dirty="0"/>
              <a:t> </a:t>
            </a:r>
            <a:r>
              <a:rPr lang="en-US" sz="2400" dirty="0" err="1"/>
              <a:t>dari</a:t>
            </a:r>
            <a:r>
              <a:rPr lang="en-US" sz="2400" dirty="0"/>
              <a:t> fiber glass, </a:t>
            </a:r>
            <a:r>
              <a:rPr lang="en-US" sz="2400" dirty="0" err="1"/>
              <a:t>digunakan</a:t>
            </a:r>
            <a:r>
              <a:rPr lang="en-US" sz="2400" dirty="0"/>
              <a:t> </a:t>
            </a:r>
            <a:r>
              <a:rPr lang="en-US" sz="2400" dirty="0" err="1"/>
              <a:t>untuk</a:t>
            </a:r>
            <a:r>
              <a:rPr lang="en-US" sz="2400" dirty="0"/>
              <a:t> </a:t>
            </a:r>
            <a:r>
              <a:rPr lang="en-US" sz="2400" dirty="0" err="1"/>
              <a:t>menghilangkan</a:t>
            </a:r>
            <a:r>
              <a:rPr lang="en-US" sz="2400" dirty="0"/>
              <a:t> </a:t>
            </a:r>
            <a:r>
              <a:rPr lang="en-US" sz="2400" dirty="0" err="1"/>
              <a:t>partikel-partikel</a:t>
            </a:r>
            <a:r>
              <a:rPr lang="en-US" sz="2400" dirty="0"/>
              <a:t> </a:t>
            </a:r>
            <a:r>
              <a:rPr lang="en-US" sz="2400" dirty="0" err="1"/>
              <a:t>sedang</a:t>
            </a:r>
            <a:r>
              <a:rPr lang="en-US" sz="2400" dirty="0"/>
              <a:t> </a:t>
            </a:r>
            <a:r>
              <a:rPr lang="en-US" sz="2400" dirty="0" err="1"/>
              <a:t>dan</a:t>
            </a:r>
            <a:r>
              <a:rPr lang="en-US" sz="2400" dirty="0"/>
              <a:t> </a:t>
            </a:r>
            <a:r>
              <a:rPr lang="en-US" sz="2400" dirty="0" err="1"/>
              <a:t>besar</a:t>
            </a:r>
            <a:r>
              <a:rPr lang="en-US" sz="2400" dirty="0"/>
              <a:t> (diameter </a:t>
            </a:r>
            <a:r>
              <a:rPr lang="en-US" sz="2400" dirty="0" err="1"/>
              <a:t>lebih</a:t>
            </a:r>
            <a:r>
              <a:rPr lang="en-US" sz="2400" dirty="0"/>
              <a:t> </a:t>
            </a:r>
            <a:r>
              <a:rPr lang="en-US" sz="2400" dirty="0" err="1"/>
              <a:t>besar</a:t>
            </a:r>
            <a:r>
              <a:rPr lang="en-US" sz="2400" dirty="0"/>
              <a:t> </a:t>
            </a:r>
            <a:r>
              <a:rPr lang="en-US" sz="2400" dirty="0" err="1"/>
              <a:t>dari</a:t>
            </a:r>
            <a:r>
              <a:rPr lang="en-US" sz="2400" dirty="0"/>
              <a:t> 20 PM). </a:t>
            </a:r>
            <a:r>
              <a:rPr lang="en-US" sz="2400" dirty="0" err="1"/>
              <a:t>Alat</a:t>
            </a:r>
            <a:r>
              <a:rPr lang="en-US" sz="2400" dirty="0"/>
              <a:t> </a:t>
            </a:r>
            <a:r>
              <a:rPr lang="en-US" sz="2400" dirty="0" err="1"/>
              <a:t>ini</a:t>
            </a:r>
            <a:r>
              <a:rPr lang="en-US" sz="2400" dirty="0"/>
              <a:t> </a:t>
            </a:r>
            <a:r>
              <a:rPr lang="en-US" sz="2400" dirty="0" err="1"/>
              <a:t>bekerja</a:t>
            </a:r>
            <a:r>
              <a:rPr lang="en-US" sz="2400" dirty="0"/>
              <a:t> </a:t>
            </a:r>
            <a:r>
              <a:rPr lang="en-US" sz="2400" dirty="0" err="1"/>
              <a:t>seperti</a:t>
            </a:r>
            <a:r>
              <a:rPr lang="en-US" sz="2400" dirty="0"/>
              <a:t> vacuum cleaner, </a:t>
            </a:r>
            <a:r>
              <a:rPr lang="en-US" sz="2400" dirty="0" err="1"/>
              <a:t>melewati</a:t>
            </a:r>
            <a:r>
              <a:rPr lang="en-US" sz="2400" dirty="0"/>
              <a:t> </a:t>
            </a:r>
            <a:r>
              <a:rPr lang="en-US" sz="2400" dirty="0" err="1"/>
              <a:t>udara</a:t>
            </a:r>
            <a:r>
              <a:rPr lang="en-US" sz="2400" dirty="0"/>
              <a:t> </a:t>
            </a:r>
            <a:r>
              <a:rPr lang="en-US" sz="2400" dirty="0" err="1"/>
              <a:t>dan</a:t>
            </a:r>
            <a:r>
              <a:rPr lang="en-US" sz="2400" dirty="0"/>
              <a:t> </a:t>
            </a:r>
            <a:r>
              <a:rPr lang="en-US" sz="2400" dirty="0" err="1"/>
              <a:t>partikel-partikel</a:t>
            </a:r>
            <a:r>
              <a:rPr lang="en-US" sz="2400" dirty="0"/>
              <a:t> </a:t>
            </a:r>
            <a:r>
              <a:rPr lang="en-US" sz="2400" dirty="0" err="1"/>
              <a:t>kecil</a:t>
            </a:r>
            <a:r>
              <a:rPr lang="en-US" sz="2400" dirty="0"/>
              <a:t> </a:t>
            </a:r>
            <a:r>
              <a:rPr lang="en-US" sz="2400" dirty="0" err="1"/>
              <a:t>ketika</a:t>
            </a:r>
            <a:r>
              <a:rPr lang="en-US" sz="2400" dirty="0"/>
              <a:t> </a:t>
            </a:r>
            <a:r>
              <a:rPr lang="en-US" sz="2400" dirty="0" err="1"/>
              <a:t>menjerat</a:t>
            </a:r>
            <a:r>
              <a:rPr lang="en-US" sz="2400" dirty="0"/>
              <a:t> </a:t>
            </a:r>
            <a:r>
              <a:rPr lang="en-US" sz="2400" dirty="0" err="1" smtClean="0"/>
              <a:t>partik</a:t>
            </a:r>
            <a:r>
              <a:rPr lang="id-ID" sz="2400" dirty="0" smtClean="0"/>
              <a:t>el</a:t>
            </a:r>
            <a:endParaRPr lang="en-US" sz="2400" dirty="0"/>
          </a:p>
        </p:txBody>
      </p:sp>
      <p:pic>
        <p:nvPicPr>
          <p:cNvPr id="4" name="Picture 2"/>
          <p:cNvPicPr>
            <a:picLocks noChangeAspect="1" noChangeArrowheads="1"/>
          </p:cNvPicPr>
          <p:nvPr/>
        </p:nvPicPr>
        <p:blipFill>
          <a:blip r:embed="rId3" cstate="print"/>
          <a:srcRect/>
          <a:stretch>
            <a:fillRect/>
          </a:stretch>
        </p:blipFill>
        <p:spPr>
          <a:xfrm>
            <a:off x="3546942" y="3103882"/>
            <a:ext cx="5614987" cy="3754118"/>
          </a:xfrm>
          <a:prstGeom prst="rect">
            <a:avLst/>
          </a:prstGeom>
          <a:noFill/>
        </p:spPr>
      </p:pic>
    </p:spTree>
    <p:extLst>
      <p:ext uri="{BB962C8B-B14F-4D97-AF65-F5344CB8AC3E}">
        <p14:creationId xmlns:p14="http://schemas.microsoft.com/office/powerpoint/2010/main" val="415270328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Teknologi</a:t>
            </a:r>
            <a:r>
              <a:rPr lang="en-US" dirty="0" smtClean="0"/>
              <a:t> </a:t>
            </a:r>
            <a:r>
              <a:rPr lang="en-US" dirty="0" err="1" smtClean="0"/>
              <a:t>Pengendali</a:t>
            </a:r>
            <a:r>
              <a:rPr lang="en-US" dirty="0" smtClean="0"/>
              <a:t> </a:t>
            </a:r>
            <a:r>
              <a:rPr lang="en-US" dirty="0" err="1" smtClean="0"/>
              <a:t>Polusi</a:t>
            </a:r>
            <a:r>
              <a:rPr lang="en-US" dirty="0" smtClean="0"/>
              <a:t> </a:t>
            </a:r>
            <a:r>
              <a:rPr lang="en-US" dirty="0" err="1" smtClean="0"/>
              <a:t>Udara</a:t>
            </a:r>
            <a:endParaRPr lang="en-US" dirty="0"/>
          </a:p>
        </p:txBody>
      </p:sp>
      <p:graphicFrame>
        <p:nvGraphicFramePr>
          <p:cNvPr id="4" name="Content Placeholder 3"/>
          <p:cNvGraphicFramePr>
            <a:graphicFrameLocks noGrp="1"/>
          </p:cNvGraphicFramePr>
          <p:nvPr>
            <p:ph sz="quarter" idx="1"/>
          </p:nvPr>
        </p:nvGraphicFramePr>
        <p:xfrm>
          <a:off x="533400" y="1714500"/>
          <a:ext cx="8229600" cy="3665220"/>
        </p:xfrm>
        <a:graphic>
          <a:graphicData uri="http://schemas.openxmlformats.org/drawingml/2006/table">
            <a:tbl>
              <a:tblPr firstRow="1" bandRow="1">
                <a:tableStyleId>{2A488322-F2BA-4B5B-9748-0D474271808F}</a:tableStyleId>
              </a:tblPr>
              <a:tblGrid>
                <a:gridCol w="2514600">
                  <a:extLst>
                    <a:ext uri="{9D8B030D-6E8A-4147-A177-3AD203B41FA5}">
                      <a16:colId xmlns:a16="http://schemas.microsoft.com/office/drawing/2014/main" xmlns="" val="20000"/>
                    </a:ext>
                  </a:extLst>
                </a:gridCol>
                <a:gridCol w="5715000">
                  <a:extLst>
                    <a:ext uri="{9D8B030D-6E8A-4147-A177-3AD203B41FA5}">
                      <a16:colId xmlns:a16="http://schemas.microsoft.com/office/drawing/2014/main" xmlns="" val="20001"/>
                    </a:ext>
                  </a:extLst>
                </a:gridCol>
              </a:tblGrid>
              <a:tr h="274320">
                <a:tc>
                  <a:txBody>
                    <a:bodyPr/>
                    <a:lstStyle/>
                    <a:p>
                      <a:r>
                        <a:rPr lang="en-US" sz="1400" dirty="0" smtClean="0"/>
                        <a:t>POLLUTANT</a:t>
                      </a:r>
                      <a:endParaRPr lang="en-US" sz="1400" dirty="0"/>
                    </a:p>
                  </a:txBody>
                  <a:tcPr marT="34290" marB="34290"/>
                </a:tc>
                <a:tc>
                  <a:txBody>
                    <a:bodyPr/>
                    <a:lstStyle/>
                    <a:p>
                      <a:r>
                        <a:rPr lang="en-US" sz="1400" dirty="0" smtClean="0"/>
                        <a:t>CONTROL TECHNOLOGY</a:t>
                      </a:r>
                      <a:endParaRPr lang="en-US" sz="1400" dirty="0"/>
                    </a:p>
                  </a:txBody>
                  <a:tcPr marT="34290" marB="34290"/>
                </a:tc>
                <a:extLst>
                  <a:ext uri="{0D108BD9-81ED-4DB2-BD59-A6C34878D82A}">
                    <a16:rowId xmlns:a16="http://schemas.microsoft.com/office/drawing/2014/main" xmlns="" val="10000"/>
                  </a:ext>
                </a:extLst>
              </a:tr>
              <a:tr h="274320">
                <a:tc>
                  <a:txBody>
                    <a:bodyPr/>
                    <a:lstStyle/>
                    <a:p>
                      <a:r>
                        <a:rPr lang="en-US" sz="1400" dirty="0" smtClean="0"/>
                        <a:t>Particulates</a:t>
                      </a:r>
                      <a:endParaRPr lang="en-US" sz="1400" dirty="0"/>
                    </a:p>
                  </a:txBody>
                  <a:tcPr marT="34290" marB="34290"/>
                </a:tc>
                <a:tc>
                  <a:txBody>
                    <a:bodyPr/>
                    <a:lstStyle/>
                    <a:p>
                      <a:r>
                        <a:rPr lang="en-US" sz="1400" dirty="0" smtClean="0"/>
                        <a:t>Cyclone</a:t>
                      </a:r>
                      <a:endParaRPr lang="en-US" sz="1400" dirty="0"/>
                    </a:p>
                  </a:txBody>
                  <a:tcPr marT="34290" marB="34290"/>
                </a:tc>
                <a:extLst>
                  <a:ext uri="{0D108BD9-81ED-4DB2-BD59-A6C34878D82A}">
                    <a16:rowId xmlns:a16="http://schemas.microsoft.com/office/drawing/2014/main" xmlns="" val="10001"/>
                  </a:ext>
                </a:extLst>
              </a:tr>
              <a:tr h="274320">
                <a:tc>
                  <a:txBody>
                    <a:bodyPr/>
                    <a:lstStyle/>
                    <a:p>
                      <a:endParaRPr lang="en-US" sz="1400"/>
                    </a:p>
                  </a:txBody>
                  <a:tcPr marT="34290" marB="34290"/>
                </a:tc>
                <a:tc>
                  <a:txBody>
                    <a:bodyPr/>
                    <a:lstStyle/>
                    <a:p>
                      <a:r>
                        <a:rPr lang="en-US" sz="1400" dirty="0" err="1" smtClean="0"/>
                        <a:t>Baghouse</a:t>
                      </a:r>
                      <a:r>
                        <a:rPr lang="en-US" sz="1400" dirty="0" smtClean="0"/>
                        <a:t> Filter</a:t>
                      </a:r>
                      <a:endParaRPr lang="en-US" sz="1400" dirty="0"/>
                    </a:p>
                  </a:txBody>
                  <a:tcPr marT="34290" marB="34290"/>
                </a:tc>
                <a:extLst>
                  <a:ext uri="{0D108BD9-81ED-4DB2-BD59-A6C34878D82A}">
                    <a16:rowId xmlns:a16="http://schemas.microsoft.com/office/drawing/2014/main" xmlns="" val="10002"/>
                  </a:ext>
                </a:extLst>
              </a:tr>
              <a:tr h="274320">
                <a:tc>
                  <a:txBody>
                    <a:bodyPr/>
                    <a:lstStyle/>
                    <a:p>
                      <a:endParaRPr lang="en-US" sz="1400"/>
                    </a:p>
                  </a:txBody>
                  <a:tcPr marT="34290" marB="34290"/>
                </a:tc>
                <a:tc>
                  <a:txBody>
                    <a:bodyPr/>
                    <a:lstStyle/>
                    <a:p>
                      <a:r>
                        <a:rPr lang="en-US" sz="1400" dirty="0" smtClean="0"/>
                        <a:t>Scrubber</a:t>
                      </a:r>
                      <a:endParaRPr lang="en-US" sz="1400" dirty="0"/>
                    </a:p>
                  </a:txBody>
                  <a:tcPr marT="34290" marB="34290"/>
                </a:tc>
                <a:extLst>
                  <a:ext uri="{0D108BD9-81ED-4DB2-BD59-A6C34878D82A}">
                    <a16:rowId xmlns:a16="http://schemas.microsoft.com/office/drawing/2014/main" xmlns="" val="10003"/>
                  </a:ext>
                </a:extLst>
              </a:tr>
              <a:tr h="274320">
                <a:tc>
                  <a:txBody>
                    <a:bodyPr/>
                    <a:lstStyle/>
                    <a:p>
                      <a:endParaRPr lang="en-US" sz="1400"/>
                    </a:p>
                  </a:txBody>
                  <a:tcPr marT="34290" marB="34290"/>
                </a:tc>
                <a:tc>
                  <a:txBody>
                    <a:bodyPr/>
                    <a:lstStyle/>
                    <a:p>
                      <a:r>
                        <a:rPr lang="en-US" sz="1400" dirty="0" smtClean="0"/>
                        <a:t>Electrostatic</a:t>
                      </a:r>
                      <a:r>
                        <a:rPr lang="en-US" sz="1400" baseline="0" dirty="0" smtClean="0"/>
                        <a:t> </a:t>
                      </a:r>
                      <a:r>
                        <a:rPr lang="en-US" sz="1400" baseline="0" dirty="0" err="1" smtClean="0"/>
                        <a:t>Presipitator</a:t>
                      </a:r>
                      <a:endParaRPr lang="en-US" sz="1400" dirty="0"/>
                    </a:p>
                  </a:txBody>
                  <a:tcPr marT="34290" marB="34290"/>
                </a:tc>
                <a:extLst>
                  <a:ext uri="{0D108BD9-81ED-4DB2-BD59-A6C34878D82A}">
                    <a16:rowId xmlns:a16="http://schemas.microsoft.com/office/drawing/2014/main" xmlns="" val="10004"/>
                  </a:ext>
                </a:extLst>
              </a:tr>
              <a:tr h="274320">
                <a:tc>
                  <a:txBody>
                    <a:bodyPr/>
                    <a:lstStyle/>
                    <a:p>
                      <a:endParaRPr lang="en-US" sz="1400"/>
                    </a:p>
                  </a:txBody>
                  <a:tcPr marT="34290" marB="34290"/>
                </a:tc>
                <a:tc>
                  <a:txBody>
                    <a:bodyPr/>
                    <a:lstStyle/>
                    <a:p>
                      <a:r>
                        <a:rPr lang="en-US" sz="1400" dirty="0" smtClean="0"/>
                        <a:t>Wetting</a:t>
                      </a:r>
                      <a:endParaRPr lang="en-US" sz="1400" dirty="0"/>
                    </a:p>
                  </a:txBody>
                  <a:tcPr marT="34290" marB="34290"/>
                </a:tc>
                <a:extLst>
                  <a:ext uri="{0D108BD9-81ED-4DB2-BD59-A6C34878D82A}">
                    <a16:rowId xmlns:a16="http://schemas.microsoft.com/office/drawing/2014/main" xmlns="" val="10005"/>
                  </a:ext>
                </a:extLst>
              </a:tr>
              <a:tr h="274320">
                <a:tc>
                  <a:txBody>
                    <a:bodyPr/>
                    <a:lstStyle/>
                    <a:p>
                      <a:r>
                        <a:rPr lang="en-US" sz="1400" dirty="0" smtClean="0"/>
                        <a:t>Sulfur</a:t>
                      </a:r>
                      <a:r>
                        <a:rPr lang="en-US" sz="1400" baseline="0" dirty="0" smtClean="0"/>
                        <a:t> Dioxide</a:t>
                      </a:r>
                      <a:endParaRPr lang="en-US" sz="1400" dirty="0"/>
                    </a:p>
                  </a:txBody>
                  <a:tcPr marT="34290" marB="34290"/>
                </a:tc>
                <a:tc>
                  <a:txBody>
                    <a:bodyPr/>
                    <a:lstStyle/>
                    <a:p>
                      <a:r>
                        <a:rPr lang="en-US" sz="1400" dirty="0" smtClean="0"/>
                        <a:t>Chemical Reaction</a:t>
                      </a:r>
                      <a:r>
                        <a:rPr lang="en-US" sz="1400" baseline="0" dirty="0" smtClean="0"/>
                        <a:t> Systems</a:t>
                      </a:r>
                      <a:endParaRPr lang="en-US" sz="1400" dirty="0"/>
                    </a:p>
                  </a:txBody>
                  <a:tcPr marT="34290" marB="34290"/>
                </a:tc>
                <a:extLst>
                  <a:ext uri="{0D108BD9-81ED-4DB2-BD59-A6C34878D82A}">
                    <a16:rowId xmlns:a16="http://schemas.microsoft.com/office/drawing/2014/main" xmlns="" val="10006"/>
                  </a:ext>
                </a:extLst>
              </a:tr>
              <a:tr h="274320">
                <a:tc>
                  <a:txBody>
                    <a:bodyPr/>
                    <a:lstStyle/>
                    <a:p>
                      <a:endParaRPr lang="en-US" sz="1400" dirty="0"/>
                    </a:p>
                  </a:txBody>
                  <a:tcPr marT="34290" marB="34290"/>
                </a:tc>
                <a:tc>
                  <a:txBody>
                    <a:bodyPr/>
                    <a:lstStyle/>
                    <a:p>
                      <a:r>
                        <a:rPr lang="en-US" sz="1400" dirty="0" smtClean="0"/>
                        <a:t>Scrubber</a:t>
                      </a:r>
                      <a:endParaRPr lang="en-US" sz="1400" dirty="0"/>
                    </a:p>
                  </a:txBody>
                  <a:tcPr marT="34290" marB="34290"/>
                </a:tc>
                <a:extLst>
                  <a:ext uri="{0D108BD9-81ED-4DB2-BD59-A6C34878D82A}">
                    <a16:rowId xmlns:a16="http://schemas.microsoft.com/office/drawing/2014/main" xmlns="" val="10007"/>
                  </a:ext>
                </a:extLst>
              </a:tr>
              <a:tr h="274320">
                <a:tc>
                  <a:txBody>
                    <a:bodyPr/>
                    <a:lstStyle/>
                    <a:p>
                      <a:endParaRPr lang="en-US" sz="1400"/>
                    </a:p>
                  </a:txBody>
                  <a:tcPr marT="34290" marB="34290"/>
                </a:tc>
                <a:tc>
                  <a:txBody>
                    <a:bodyPr/>
                    <a:lstStyle/>
                    <a:p>
                      <a:r>
                        <a:rPr lang="en-US" sz="1400" dirty="0" smtClean="0"/>
                        <a:t>Spray Chamber</a:t>
                      </a:r>
                      <a:endParaRPr lang="en-US" sz="1400" dirty="0"/>
                    </a:p>
                  </a:txBody>
                  <a:tcPr marT="34290" marB="34290"/>
                </a:tc>
                <a:extLst>
                  <a:ext uri="{0D108BD9-81ED-4DB2-BD59-A6C34878D82A}">
                    <a16:rowId xmlns:a16="http://schemas.microsoft.com/office/drawing/2014/main" xmlns="" val="10008"/>
                  </a:ext>
                </a:extLst>
              </a:tr>
              <a:tr h="274320">
                <a:tc>
                  <a:txBody>
                    <a:bodyPr/>
                    <a:lstStyle/>
                    <a:p>
                      <a:r>
                        <a:rPr lang="en-US" sz="1400" dirty="0" smtClean="0"/>
                        <a:t>Carbon</a:t>
                      </a:r>
                      <a:r>
                        <a:rPr lang="en-US" sz="1400" baseline="0" dirty="0" smtClean="0"/>
                        <a:t> Monoxide</a:t>
                      </a:r>
                      <a:endParaRPr lang="en-US" sz="1400" dirty="0"/>
                    </a:p>
                  </a:txBody>
                  <a:tcPr marT="34290" marB="34290"/>
                </a:tc>
                <a:tc>
                  <a:txBody>
                    <a:bodyPr/>
                    <a:lstStyle/>
                    <a:p>
                      <a:r>
                        <a:rPr lang="en-US" sz="1400" dirty="0" smtClean="0"/>
                        <a:t>Incinerator</a:t>
                      </a:r>
                      <a:endParaRPr lang="en-US" sz="1400" dirty="0"/>
                    </a:p>
                  </a:txBody>
                  <a:tcPr marT="34290" marB="34290"/>
                </a:tc>
                <a:extLst>
                  <a:ext uri="{0D108BD9-81ED-4DB2-BD59-A6C34878D82A}">
                    <a16:rowId xmlns:a16="http://schemas.microsoft.com/office/drawing/2014/main" xmlns="" val="10009"/>
                  </a:ext>
                </a:extLst>
              </a:tr>
              <a:tr h="274320">
                <a:tc>
                  <a:txBody>
                    <a:bodyPr/>
                    <a:lstStyle/>
                    <a:p>
                      <a:endParaRPr lang="en-US" sz="1400"/>
                    </a:p>
                  </a:txBody>
                  <a:tcPr marT="34290" marB="34290"/>
                </a:tc>
                <a:tc>
                  <a:txBody>
                    <a:bodyPr/>
                    <a:lstStyle/>
                    <a:p>
                      <a:r>
                        <a:rPr lang="en-US" sz="1400" dirty="0" smtClean="0"/>
                        <a:t>Flare</a:t>
                      </a:r>
                      <a:endParaRPr lang="en-US" sz="1400" dirty="0"/>
                    </a:p>
                  </a:txBody>
                  <a:tcPr marT="34290" marB="34290"/>
                </a:tc>
                <a:extLst>
                  <a:ext uri="{0D108BD9-81ED-4DB2-BD59-A6C34878D82A}">
                    <a16:rowId xmlns:a16="http://schemas.microsoft.com/office/drawing/2014/main" xmlns="" val="10010"/>
                  </a:ext>
                </a:extLst>
              </a:tr>
              <a:tr h="274320">
                <a:tc>
                  <a:txBody>
                    <a:bodyPr/>
                    <a:lstStyle/>
                    <a:p>
                      <a:endParaRPr lang="en-US" sz="1400"/>
                    </a:p>
                  </a:txBody>
                  <a:tcPr marT="34290" marB="34290"/>
                </a:tc>
                <a:tc>
                  <a:txBody>
                    <a:bodyPr/>
                    <a:lstStyle/>
                    <a:p>
                      <a:r>
                        <a:rPr lang="en-US" sz="1400" dirty="0" smtClean="0"/>
                        <a:t>Afterburner, Catalytic</a:t>
                      </a:r>
                      <a:r>
                        <a:rPr lang="en-US" sz="1400" baseline="0" dirty="0" smtClean="0"/>
                        <a:t> Converter</a:t>
                      </a:r>
                      <a:endParaRPr lang="en-US" sz="1400" dirty="0"/>
                    </a:p>
                  </a:txBody>
                  <a:tcPr marT="34290" marB="34290"/>
                </a:tc>
                <a:extLst>
                  <a:ext uri="{0D108BD9-81ED-4DB2-BD59-A6C34878D82A}">
                    <a16:rowId xmlns:a16="http://schemas.microsoft.com/office/drawing/2014/main" xmlns="" val="10011"/>
                  </a:ext>
                </a:extLst>
              </a:tr>
              <a:tr h="274320">
                <a:tc>
                  <a:txBody>
                    <a:bodyPr/>
                    <a:lstStyle/>
                    <a:p>
                      <a:r>
                        <a:rPr lang="en-US" sz="1400" dirty="0" smtClean="0"/>
                        <a:t>Ozone</a:t>
                      </a:r>
                      <a:endParaRPr lang="en-US" sz="1400" dirty="0"/>
                    </a:p>
                  </a:txBody>
                  <a:tcPr marT="34290" marB="34290"/>
                </a:tc>
                <a:tc>
                  <a:txBody>
                    <a:bodyPr/>
                    <a:lstStyle/>
                    <a:p>
                      <a:r>
                        <a:rPr lang="en-US" sz="1400" dirty="0" smtClean="0"/>
                        <a:t>Source Reduction</a:t>
                      </a:r>
                      <a:endParaRPr lang="en-US" sz="1400" dirty="0"/>
                    </a:p>
                  </a:txBody>
                  <a:tcPr marT="34290" marB="34290"/>
                </a:tc>
                <a:extLst>
                  <a:ext uri="{0D108BD9-81ED-4DB2-BD59-A6C34878D82A}">
                    <a16:rowId xmlns:a16="http://schemas.microsoft.com/office/drawing/2014/main" xmlns="" val="10012"/>
                  </a:ext>
                </a:extLst>
              </a:tr>
            </a:tbl>
          </a:graphicData>
        </a:graphic>
      </p:graphicFrame>
    </p:spTree>
    <p:extLst>
      <p:ext uri="{BB962C8B-B14F-4D97-AF65-F5344CB8AC3E}">
        <p14:creationId xmlns:p14="http://schemas.microsoft.com/office/powerpoint/2010/main" val="221270999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Teknologi</a:t>
            </a:r>
            <a:r>
              <a:rPr lang="en-US" dirty="0" smtClean="0"/>
              <a:t> </a:t>
            </a:r>
            <a:r>
              <a:rPr lang="en-US" dirty="0" err="1" smtClean="0"/>
              <a:t>Pengendali</a:t>
            </a:r>
            <a:r>
              <a:rPr lang="en-US" dirty="0" smtClean="0"/>
              <a:t> </a:t>
            </a:r>
            <a:r>
              <a:rPr lang="en-US" dirty="0" err="1" smtClean="0"/>
              <a:t>Polusi</a:t>
            </a:r>
            <a:r>
              <a:rPr lang="en-US" dirty="0" smtClean="0"/>
              <a:t> </a:t>
            </a:r>
            <a:r>
              <a:rPr lang="en-US" dirty="0" err="1" smtClean="0"/>
              <a:t>Udara</a:t>
            </a:r>
            <a:endParaRPr lang="en-US" dirty="0"/>
          </a:p>
        </p:txBody>
      </p:sp>
      <p:graphicFrame>
        <p:nvGraphicFramePr>
          <p:cNvPr id="4" name="Content Placeholder 3"/>
          <p:cNvGraphicFramePr>
            <a:graphicFrameLocks noGrp="1"/>
          </p:cNvGraphicFramePr>
          <p:nvPr>
            <p:ph sz="quarter" idx="1"/>
          </p:nvPr>
        </p:nvGraphicFramePr>
        <p:xfrm>
          <a:off x="457200" y="1885950"/>
          <a:ext cx="8229600" cy="1973580"/>
        </p:xfrm>
        <a:graphic>
          <a:graphicData uri="http://schemas.openxmlformats.org/drawingml/2006/table">
            <a:tbl>
              <a:tblPr firstRow="1" bandRow="1">
                <a:tableStyleId>{2A488322-F2BA-4B5B-9748-0D474271808F}</a:tableStyleId>
              </a:tblPr>
              <a:tblGrid>
                <a:gridCol w="2514600">
                  <a:extLst>
                    <a:ext uri="{9D8B030D-6E8A-4147-A177-3AD203B41FA5}">
                      <a16:colId xmlns:a16="http://schemas.microsoft.com/office/drawing/2014/main" xmlns="" val="20000"/>
                    </a:ext>
                  </a:extLst>
                </a:gridCol>
                <a:gridCol w="5715000">
                  <a:extLst>
                    <a:ext uri="{9D8B030D-6E8A-4147-A177-3AD203B41FA5}">
                      <a16:colId xmlns:a16="http://schemas.microsoft.com/office/drawing/2014/main" xmlns="" val="20001"/>
                    </a:ext>
                  </a:extLst>
                </a:gridCol>
              </a:tblGrid>
              <a:tr h="274320">
                <a:tc>
                  <a:txBody>
                    <a:bodyPr/>
                    <a:lstStyle/>
                    <a:p>
                      <a:r>
                        <a:rPr lang="en-US" sz="1400" dirty="0" smtClean="0"/>
                        <a:t>POLLUTANT</a:t>
                      </a:r>
                      <a:endParaRPr lang="en-US" sz="1400" dirty="0"/>
                    </a:p>
                  </a:txBody>
                  <a:tcPr marT="34290" marB="34290"/>
                </a:tc>
                <a:tc>
                  <a:txBody>
                    <a:bodyPr/>
                    <a:lstStyle/>
                    <a:p>
                      <a:r>
                        <a:rPr lang="en-US" sz="1400" dirty="0" smtClean="0"/>
                        <a:t>CONTROL TECHNOLOGY</a:t>
                      </a:r>
                      <a:endParaRPr lang="en-US" sz="1400" dirty="0"/>
                    </a:p>
                  </a:txBody>
                  <a:tcPr marT="34290" marB="34290"/>
                </a:tc>
                <a:extLst>
                  <a:ext uri="{0D108BD9-81ED-4DB2-BD59-A6C34878D82A}">
                    <a16:rowId xmlns:a16="http://schemas.microsoft.com/office/drawing/2014/main" xmlns="" val="10000"/>
                  </a:ext>
                </a:extLst>
              </a:tr>
              <a:tr h="274320">
                <a:tc>
                  <a:txBody>
                    <a:bodyPr/>
                    <a:lstStyle/>
                    <a:p>
                      <a:r>
                        <a:rPr lang="en-US" sz="1400" dirty="0" smtClean="0"/>
                        <a:t>Lead</a:t>
                      </a:r>
                      <a:endParaRPr lang="en-US" sz="1400" dirty="0"/>
                    </a:p>
                  </a:txBody>
                  <a:tcPr marT="34290" marB="34290"/>
                </a:tc>
                <a:tc>
                  <a:txBody>
                    <a:bodyPr/>
                    <a:lstStyle/>
                    <a:p>
                      <a:r>
                        <a:rPr lang="en-US" sz="1400" dirty="0" smtClean="0"/>
                        <a:t>Scrubber</a:t>
                      </a:r>
                      <a:endParaRPr lang="en-US" sz="1400" dirty="0"/>
                    </a:p>
                  </a:txBody>
                  <a:tcPr marT="34290" marB="34290"/>
                </a:tc>
                <a:extLst>
                  <a:ext uri="{0D108BD9-81ED-4DB2-BD59-A6C34878D82A}">
                    <a16:rowId xmlns:a16="http://schemas.microsoft.com/office/drawing/2014/main" xmlns="" val="10001"/>
                  </a:ext>
                </a:extLst>
              </a:tr>
              <a:tr h="274320">
                <a:tc>
                  <a:txBody>
                    <a:bodyPr/>
                    <a:lstStyle/>
                    <a:p>
                      <a:endParaRPr lang="en-US" sz="1400" dirty="0"/>
                    </a:p>
                  </a:txBody>
                  <a:tcPr marT="34290" marB="34290"/>
                </a:tc>
                <a:tc>
                  <a:txBody>
                    <a:bodyPr/>
                    <a:lstStyle/>
                    <a:p>
                      <a:r>
                        <a:rPr lang="en-US" sz="1400" dirty="0" smtClean="0"/>
                        <a:t>Cyclone</a:t>
                      </a:r>
                      <a:endParaRPr lang="en-US" sz="1400" dirty="0"/>
                    </a:p>
                  </a:txBody>
                  <a:tcPr marT="34290" marB="34290"/>
                </a:tc>
                <a:extLst>
                  <a:ext uri="{0D108BD9-81ED-4DB2-BD59-A6C34878D82A}">
                    <a16:rowId xmlns:a16="http://schemas.microsoft.com/office/drawing/2014/main" xmlns="" val="10002"/>
                  </a:ext>
                </a:extLst>
              </a:tr>
              <a:tr h="274320">
                <a:tc>
                  <a:txBody>
                    <a:bodyPr/>
                    <a:lstStyle/>
                    <a:p>
                      <a:endParaRPr lang="en-US" sz="1400"/>
                    </a:p>
                  </a:txBody>
                  <a:tcPr marT="34290" marB="34290"/>
                </a:tc>
                <a:tc>
                  <a:txBody>
                    <a:bodyPr/>
                    <a:lstStyle/>
                    <a:p>
                      <a:r>
                        <a:rPr lang="en-US" sz="1400" dirty="0" err="1" smtClean="0"/>
                        <a:t>Baghouse</a:t>
                      </a:r>
                      <a:r>
                        <a:rPr lang="en-US" sz="1400" dirty="0" smtClean="0"/>
                        <a:t>, Precipitator</a:t>
                      </a:r>
                      <a:endParaRPr lang="en-US" sz="1400" dirty="0"/>
                    </a:p>
                  </a:txBody>
                  <a:tcPr marT="34290" marB="34290"/>
                </a:tc>
                <a:extLst>
                  <a:ext uri="{0D108BD9-81ED-4DB2-BD59-A6C34878D82A}">
                    <a16:rowId xmlns:a16="http://schemas.microsoft.com/office/drawing/2014/main" xmlns="" val="10003"/>
                  </a:ext>
                </a:extLst>
              </a:tr>
              <a:tr h="274320">
                <a:tc>
                  <a:txBody>
                    <a:bodyPr/>
                    <a:lstStyle/>
                    <a:p>
                      <a:r>
                        <a:rPr lang="en-US" sz="1400" dirty="0" smtClean="0"/>
                        <a:t>Hydrocarbons</a:t>
                      </a:r>
                      <a:endParaRPr lang="en-US" sz="1400" dirty="0"/>
                    </a:p>
                  </a:txBody>
                  <a:tcPr marT="34290" marB="34290"/>
                </a:tc>
                <a:tc>
                  <a:txBody>
                    <a:bodyPr/>
                    <a:lstStyle/>
                    <a:p>
                      <a:r>
                        <a:rPr lang="en-US" sz="1400" dirty="0" smtClean="0"/>
                        <a:t>Incinerator, Afterburner</a:t>
                      </a:r>
                      <a:endParaRPr lang="en-US" sz="1400" dirty="0"/>
                    </a:p>
                  </a:txBody>
                  <a:tcPr marT="34290" marB="34290"/>
                </a:tc>
                <a:extLst>
                  <a:ext uri="{0D108BD9-81ED-4DB2-BD59-A6C34878D82A}">
                    <a16:rowId xmlns:a16="http://schemas.microsoft.com/office/drawing/2014/main" xmlns="" val="10004"/>
                  </a:ext>
                </a:extLst>
              </a:tr>
              <a:tr h="274320">
                <a:tc>
                  <a:txBody>
                    <a:bodyPr/>
                    <a:lstStyle/>
                    <a:p>
                      <a:endParaRPr lang="en-US" sz="1400" dirty="0"/>
                    </a:p>
                  </a:txBody>
                  <a:tcPr marT="34290" marB="34290"/>
                </a:tc>
                <a:tc>
                  <a:txBody>
                    <a:bodyPr/>
                    <a:lstStyle/>
                    <a:p>
                      <a:r>
                        <a:rPr lang="en-US" sz="1400" dirty="0" smtClean="0"/>
                        <a:t>Flare,</a:t>
                      </a:r>
                      <a:r>
                        <a:rPr lang="en-US" sz="1400" baseline="0" dirty="0" smtClean="0"/>
                        <a:t> </a:t>
                      </a:r>
                      <a:r>
                        <a:rPr lang="en-US" sz="1400" baseline="0" dirty="0" err="1" smtClean="0"/>
                        <a:t>Adsorber</a:t>
                      </a:r>
                      <a:r>
                        <a:rPr lang="en-US" sz="1400" baseline="0" dirty="0" smtClean="0"/>
                        <a:t>, Catalytic Converter</a:t>
                      </a:r>
                      <a:endParaRPr lang="en-US" sz="1400" dirty="0"/>
                    </a:p>
                  </a:txBody>
                  <a:tcPr marT="34290" marB="34290"/>
                </a:tc>
                <a:extLst>
                  <a:ext uri="{0D108BD9-81ED-4DB2-BD59-A6C34878D82A}">
                    <a16:rowId xmlns:a16="http://schemas.microsoft.com/office/drawing/2014/main" xmlns="" val="10005"/>
                  </a:ext>
                </a:extLst>
              </a:tr>
              <a:tr h="274320">
                <a:tc>
                  <a:txBody>
                    <a:bodyPr/>
                    <a:lstStyle/>
                    <a:p>
                      <a:r>
                        <a:rPr lang="en-US" sz="1400" dirty="0" smtClean="0"/>
                        <a:t>Photochemical</a:t>
                      </a:r>
                      <a:r>
                        <a:rPr lang="en-US" sz="1400" baseline="0" dirty="0" smtClean="0"/>
                        <a:t> Oxidants</a:t>
                      </a:r>
                      <a:endParaRPr lang="en-US" sz="1400" dirty="0"/>
                    </a:p>
                  </a:txBody>
                  <a:tcPr marT="34290" marB="34290"/>
                </a:tc>
                <a:tc>
                  <a:txBody>
                    <a:bodyPr/>
                    <a:lstStyle/>
                    <a:p>
                      <a:r>
                        <a:rPr lang="en-US" sz="1400" dirty="0" smtClean="0"/>
                        <a:t>Source</a:t>
                      </a:r>
                      <a:r>
                        <a:rPr lang="en-US" sz="1400" baseline="0" dirty="0" smtClean="0"/>
                        <a:t> Reduction</a:t>
                      </a:r>
                      <a:endParaRPr lang="en-US" sz="1400" dirty="0"/>
                    </a:p>
                  </a:txBody>
                  <a:tcPr marT="34290" marB="34290"/>
                </a:tc>
                <a:extLst>
                  <a:ext uri="{0D108BD9-81ED-4DB2-BD59-A6C34878D82A}">
                    <a16:rowId xmlns:a16="http://schemas.microsoft.com/office/drawing/2014/main" xmlns="" val="10006"/>
                  </a:ext>
                </a:extLst>
              </a:tr>
            </a:tbl>
          </a:graphicData>
        </a:graphic>
      </p:graphicFrame>
    </p:spTree>
    <p:extLst>
      <p:ext uri="{BB962C8B-B14F-4D97-AF65-F5344CB8AC3E}">
        <p14:creationId xmlns:p14="http://schemas.microsoft.com/office/powerpoint/2010/main" val="256081507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Solid Waste</a:t>
            </a:r>
            <a:endParaRPr lang="en-US" dirty="0"/>
          </a:p>
        </p:txBody>
      </p:sp>
      <p:sp>
        <p:nvSpPr>
          <p:cNvPr id="3" name="Content Placeholder 2"/>
          <p:cNvSpPr>
            <a:spLocks noGrp="1"/>
          </p:cNvSpPr>
          <p:nvPr>
            <p:ph sz="quarter" idx="1"/>
          </p:nvPr>
        </p:nvSpPr>
        <p:spPr>
          <a:xfrm>
            <a:off x="304800" y="1413156"/>
            <a:ext cx="8382000" cy="3829050"/>
          </a:xfrm>
        </p:spPr>
        <p:txBody>
          <a:bodyPr>
            <a:noAutofit/>
          </a:bodyPr>
          <a:lstStyle/>
          <a:p>
            <a:endParaRPr lang="id-ID" sz="1800" dirty="0" smtClean="0"/>
          </a:p>
          <a:p>
            <a:pPr>
              <a:buNone/>
            </a:pPr>
            <a:r>
              <a:rPr lang="id-ID" sz="1800" dirty="0" smtClean="0"/>
              <a:t>	</a:t>
            </a:r>
            <a:r>
              <a:rPr lang="en-US" sz="1800" dirty="0" smtClean="0"/>
              <a:t>Salah </a:t>
            </a:r>
            <a:r>
              <a:rPr lang="en-US" sz="1800" dirty="0" err="1" smtClean="0"/>
              <a:t>satu</a:t>
            </a:r>
            <a:r>
              <a:rPr lang="en-US" sz="1800" dirty="0" smtClean="0"/>
              <a:t> </a:t>
            </a:r>
            <a:r>
              <a:rPr lang="en-US" sz="1800" dirty="0" err="1" smtClean="0"/>
              <a:t>contoh</a:t>
            </a:r>
            <a:r>
              <a:rPr lang="en-US" sz="1800" dirty="0" smtClean="0"/>
              <a:t> </a:t>
            </a:r>
            <a:r>
              <a:rPr lang="en-US" sz="1800" dirty="0" err="1" smtClean="0"/>
              <a:t>pengolahan</a:t>
            </a:r>
            <a:r>
              <a:rPr lang="en-US" sz="1800" dirty="0" smtClean="0"/>
              <a:t> </a:t>
            </a:r>
            <a:r>
              <a:rPr lang="en-US" sz="1800" dirty="0" err="1" smtClean="0"/>
              <a:t>limbah</a:t>
            </a:r>
            <a:r>
              <a:rPr lang="en-US" sz="1800" dirty="0" smtClean="0"/>
              <a:t> </a:t>
            </a:r>
            <a:r>
              <a:rPr lang="en-US" sz="1800" dirty="0" err="1" smtClean="0"/>
              <a:t>padat</a:t>
            </a:r>
            <a:r>
              <a:rPr lang="en-US" sz="1800" dirty="0" smtClean="0"/>
              <a:t> </a:t>
            </a:r>
            <a:r>
              <a:rPr lang="en-US" sz="1800" dirty="0" err="1" smtClean="0"/>
              <a:t>adalah</a:t>
            </a:r>
            <a:r>
              <a:rPr lang="en-US" sz="1800" dirty="0" smtClean="0"/>
              <a:t> </a:t>
            </a:r>
            <a:r>
              <a:rPr lang="en-US" sz="1800" dirty="0" err="1" smtClean="0"/>
              <a:t>pemisahan</a:t>
            </a:r>
            <a:r>
              <a:rPr lang="en-US" sz="1800" dirty="0" smtClean="0"/>
              <a:t>:</a:t>
            </a:r>
          </a:p>
          <a:p>
            <a:r>
              <a:rPr lang="en-US" sz="1800" dirty="0" err="1" smtClean="0"/>
              <a:t>Pemisahan</a:t>
            </a:r>
            <a:r>
              <a:rPr lang="en-US" sz="1800" dirty="0" smtClean="0"/>
              <a:t> </a:t>
            </a:r>
            <a:r>
              <a:rPr lang="en-US" sz="1800" dirty="0" err="1" smtClean="0"/>
              <a:t>ada</a:t>
            </a:r>
            <a:r>
              <a:rPr lang="en-US" sz="1800" dirty="0" smtClean="0"/>
              <a:t> 3 </a:t>
            </a:r>
            <a:r>
              <a:rPr lang="en-US" sz="1800" dirty="0" err="1" smtClean="0"/>
              <a:t>sistem</a:t>
            </a:r>
            <a:r>
              <a:rPr lang="en-US" sz="1800" dirty="0" smtClean="0"/>
              <a:t>, </a:t>
            </a:r>
            <a:r>
              <a:rPr lang="en-US" sz="1800" dirty="0" err="1" smtClean="0"/>
              <a:t>yaitu</a:t>
            </a:r>
            <a:r>
              <a:rPr lang="en-US" sz="1800" dirty="0" smtClean="0"/>
              <a:t>:</a:t>
            </a:r>
          </a:p>
          <a:p>
            <a:pPr lvl="2"/>
            <a:r>
              <a:rPr lang="en-US" sz="1800" dirty="0" err="1" smtClean="0"/>
              <a:t>Sistem</a:t>
            </a:r>
            <a:r>
              <a:rPr lang="en-US" sz="1800" dirty="0" smtClean="0"/>
              <a:t> </a:t>
            </a:r>
            <a:r>
              <a:rPr lang="en-US" sz="1800" dirty="0" err="1" smtClean="0"/>
              <a:t>balistik</a:t>
            </a:r>
            <a:r>
              <a:rPr lang="en-US" sz="1800" dirty="0" smtClean="0"/>
              <a:t>: </a:t>
            </a:r>
            <a:r>
              <a:rPr lang="en-US" sz="1800" dirty="0" err="1" smtClean="0"/>
              <a:t>adalah</a:t>
            </a:r>
            <a:r>
              <a:rPr lang="en-US" sz="1800" dirty="0" smtClean="0"/>
              <a:t> </a:t>
            </a:r>
            <a:r>
              <a:rPr lang="en-US" sz="1800" dirty="0" err="1" smtClean="0"/>
              <a:t>sistem</a:t>
            </a:r>
            <a:r>
              <a:rPr lang="en-US" sz="1800" dirty="0" smtClean="0"/>
              <a:t> </a:t>
            </a:r>
            <a:r>
              <a:rPr lang="en-US" sz="1800" dirty="0" err="1" smtClean="0"/>
              <a:t>pemisahan</a:t>
            </a:r>
            <a:r>
              <a:rPr lang="en-US" sz="1800" dirty="0" smtClean="0"/>
              <a:t> </a:t>
            </a:r>
            <a:r>
              <a:rPr lang="en-US" sz="1800" dirty="0" err="1" smtClean="0"/>
              <a:t>untuk</a:t>
            </a:r>
            <a:r>
              <a:rPr lang="en-US" sz="1800" dirty="0" smtClean="0"/>
              <a:t> </a:t>
            </a:r>
            <a:r>
              <a:rPr lang="en-US" sz="1800" dirty="0" err="1" smtClean="0"/>
              <a:t>mendapatkan</a:t>
            </a:r>
            <a:r>
              <a:rPr lang="en-US" sz="1800" dirty="0" smtClean="0"/>
              <a:t> </a:t>
            </a:r>
            <a:r>
              <a:rPr lang="en-US" sz="1800" dirty="0" err="1" smtClean="0"/>
              <a:t>keseragaman</a:t>
            </a:r>
            <a:r>
              <a:rPr lang="en-US" sz="1800" dirty="0" smtClean="0"/>
              <a:t> </a:t>
            </a:r>
            <a:r>
              <a:rPr lang="en-US" sz="1800" dirty="0" err="1" smtClean="0"/>
              <a:t>ukuran</a:t>
            </a:r>
            <a:r>
              <a:rPr lang="en-US" sz="1800" dirty="0" smtClean="0"/>
              <a:t>/</a:t>
            </a:r>
            <a:r>
              <a:rPr lang="en-US" sz="1800" dirty="0" err="1" smtClean="0"/>
              <a:t>berat</a:t>
            </a:r>
            <a:r>
              <a:rPr lang="en-US" sz="1800" dirty="0" smtClean="0"/>
              <a:t> volume</a:t>
            </a:r>
          </a:p>
          <a:p>
            <a:pPr lvl="2"/>
            <a:r>
              <a:rPr lang="en-US" sz="1800" dirty="0" err="1" smtClean="0"/>
              <a:t>Sistem</a:t>
            </a:r>
            <a:r>
              <a:rPr lang="en-US" sz="1800" dirty="0" smtClean="0"/>
              <a:t> </a:t>
            </a:r>
            <a:r>
              <a:rPr lang="en-US" sz="1800" dirty="0" err="1" smtClean="0"/>
              <a:t>gravitasi</a:t>
            </a:r>
            <a:r>
              <a:rPr lang="en-US" sz="1800" dirty="0" smtClean="0"/>
              <a:t>: </a:t>
            </a:r>
            <a:r>
              <a:rPr lang="en-US" sz="1800" dirty="0" err="1" smtClean="0"/>
              <a:t>adalah</a:t>
            </a:r>
            <a:r>
              <a:rPr lang="en-US" sz="1800" dirty="0" smtClean="0"/>
              <a:t> </a:t>
            </a:r>
            <a:r>
              <a:rPr lang="en-US" sz="1800" dirty="0" err="1" smtClean="0"/>
              <a:t>sistem</a:t>
            </a:r>
            <a:r>
              <a:rPr lang="en-US" sz="1800" dirty="0" smtClean="0"/>
              <a:t> </a:t>
            </a:r>
            <a:r>
              <a:rPr lang="en-US" sz="1800" dirty="0" err="1" smtClean="0"/>
              <a:t>pemisahan</a:t>
            </a:r>
            <a:r>
              <a:rPr lang="en-US" sz="1800" dirty="0" smtClean="0"/>
              <a:t> </a:t>
            </a:r>
            <a:r>
              <a:rPr lang="en-US" sz="1800" dirty="0" err="1" smtClean="0"/>
              <a:t>berdasarkan</a:t>
            </a:r>
            <a:r>
              <a:rPr lang="en-US" sz="1800" dirty="0" smtClean="0"/>
              <a:t> </a:t>
            </a:r>
            <a:r>
              <a:rPr lang="en-US" sz="1800" dirty="0" err="1" smtClean="0"/>
              <a:t>gaya</a:t>
            </a:r>
            <a:r>
              <a:rPr lang="en-US" sz="1800" dirty="0" smtClean="0"/>
              <a:t> </a:t>
            </a:r>
            <a:r>
              <a:rPr lang="en-US" sz="1800" dirty="0" err="1" smtClean="0"/>
              <a:t>berat</a:t>
            </a:r>
            <a:r>
              <a:rPr lang="en-US" sz="1800" dirty="0" smtClean="0"/>
              <a:t>. </a:t>
            </a:r>
            <a:r>
              <a:rPr lang="en-US" sz="1800" dirty="0" err="1" smtClean="0"/>
              <a:t>Bahan</a:t>
            </a:r>
            <a:r>
              <a:rPr lang="en-US" sz="1800" dirty="0" smtClean="0"/>
              <a:t> </a:t>
            </a:r>
            <a:r>
              <a:rPr lang="en-US" sz="1800" dirty="0" err="1" smtClean="0"/>
              <a:t>berat</a:t>
            </a:r>
            <a:r>
              <a:rPr lang="en-US" sz="1800" dirty="0" smtClean="0"/>
              <a:t> </a:t>
            </a:r>
            <a:r>
              <a:rPr lang="en-US" sz="1800" dirty="0" err="1" smtClean="0"/>
              <a:t>akan</a:t>
            </a:r>
            <a:r>
              <a:rPr lang="en-US" sz="1800" dirty="0" smtClean="0"/>
              <a:t> </a:t>
            </a:r>
            <a:r>
              <a:rPr lang="en-US" sz="1800" dirty="0" err="1" smtClean="0"/>
              <a:t>terkumpul</a:t>
            </a:r>
            <a:r>
              <a:rPr lang="en-US" sz="1800" dirty="0" smtClean="0"/>
              <a:t> </a:t>
            </a:r>
            <a:r>
              <a:rPr lang="en-US" sz="1800" dirty="0" err="1" smtClean="0"/>
              <a:t>di</a:t>
            </a:r>
            <a:r>
              <a:rPr lang="en-US" sz="1800" dirty="0" smtClean="0"/>
              <a:t> </a:t>
            </a:r>
            <a:r>
              <a:rPr lang="en-US" sz="1800" dirty="0" err="1" smtClean="0"/>
              <a:t>bawah</a:t>
            </a:r>
            <a:r>
              <a:rPr lang="en-US" sz="1800" dirty="0" smtClean="0"/>
              <a:t> </a:t>
            </a:r>
            <a:r>
              <a:rPr lang="en-US" sz="1800" dirty="0" err="1" smtClean="0"/>
              <a:t>alat</a:t>
            </a:r>
            <a:r>
              <a:rPr lang="en-US" sz="1800" dirty="0" smtClean="0"/>
              <a:t>.</a:t>
            </a:r>
          </a:p>
          <a:p>
            <a:pPr lvl="2"/>
            <a:r>
              <a:rPr lang="en-US" sz="1800" dirty="0" err="1" smtClean="0"/>
              <a:t>Sistem</a:t>
            </a:r>
            <a:r>
              <a:rPr lang="en-US" sz="1800" dirty="0" smtClean="0"/>
              <a:t> </a:t>
            </a:r>
            <a:r>
              <a:rPr lang="en-US" sz="1800" dirty="0" err="1" smtClean="0"/>
              <a:t>magnetis</a:t>
            </a:r>
            <a:r>
              <a:rPr lang="en-US" sz="1800" dirty="0" smtClean="0"/>
              <a:t>: </a:t>
            </a:r>
            <a:r>
              <a:rPr lang="en-US" sz="1800" dirty="0" err="1" smtClean="0"/>
              <a:t>sistem</a:t>
            </a:r>
            <a:r>
              <a:rPr lang="en-US" sz="1800" dirty="0" smtClean="0"/>
              <a:t> </a:t>
            </a:r>
            <a:r>
              <a:rPr lang="en-US" sz="1800" dirty="0" err="1" smtClean="0"/>
              <a:t>pemisahan</a:t>
            </a:r>
            <a:r>
              <a:rPr lang="en-US" sz="1800" dirty="0" smtClean="0"/>
              <a:t> </a:t>
            </a:r>
            <a:r>
              <a:rPr lang="en-US" sz="1800" dirty="0" err="1" smtClean="0"/>
              <a:t>berdasarkan</a:t>
            </a:r>
            <a:r>
              <a:rPr lang="en-US" sz="1800" dirty="0" smtClean="0"/>
              <a:t> </a:t>
            </a:r>
            <a:r>
              <a:rPr lang="en-US" sz="1800" dirty="0" err="1" smtClean="0"/>
              <a:t>sifat</a:t>
            </a:r>
            <a:r>
              <a:rPr lang="en-US" sz="1800" dirty="0" smtClean="0"/>
              <a:t> magnet, yang </a:t>
            </a:r>
            <a:r>
              <a:rPr lang="en-US" sz="1800" dirty="0" err="1" smtClean="0"/>
              <a:t>bersifat</a:t>
            </a:r>
            <a:r>
              <a:rPr lang="en-US" sz="1800" dirty="0" smtClean="0"/>
              <a:t> magnet </a:t>
            </a:r>
            <a:r>
              <a:rPr lang="en-US" sz="1800" dirty="0" err="1" smtClean="0"/>
              <a:t>akan</a:t>
            </a:r>
            <a:r>
              <a:rPr lang="en-US" sz="1800" dirty="0" smtClean="0"/>
              <a:t> </a:t>
            </a:r>
            <a:r>
              <a:rPr lang="en-US" sz="1800" dirty="0" err="1" smtClean="0"/>
              <a:t>langsung</a:t>
            </a:r>
            <a:r>
              <a:rPr lang="en-US" sz="1800" dirty="0" smtClean="0"/>
              <a:t> </a:t>
            </a:r>
            <a:r>
              <a:rPr lang="en-US" sz="1800" dirty="0" err="1" smtClean="0"/>
              <a:t>menempel</a:t>
            </a:r>
            <a:r>
              <a:rPr lang="en-US" sz="1800" dirty="0" smtClean="0"/>
              <a:t>. </a:t>
            </a:r>
            <a:r>
              <a:rPr lang="en-US" sz="1800" dirty="0" err="1" smtClean="0"/>
              <a:t>Misal</a:t>
            </a:r>
            <a:r>
              <a:rPr lang="en-US" sz="1800" dirty="0" smtClean="0"/>
              <a:t>: </a:t>
            </a:r>
            <a:r>
              <a:rPr lang="en-US" sz="1800" dirty="0" err="1" smtClean="0"/>
              <a:t>untuk</a:t>
            </a:r>
            <a:r>
              <a:rPr lang="en-US" sz="1800" dirty="0" smtClean="0"/>
              <a:t> </a:t>
            </a:r>
            <a:r>
              <a:rPr lang="en-US" sz="1800" dirty="0" err="1" smtClean="0"/>
              <a:t>memisahkan</a:t>
            </a:r>
            <a:r>
              <a:rPr lang="en-US" sz="1800" dirty="0" smtClean="0"/>
              <a:t> </a:t>
            </a:r>
            <a:r>
              <a:rPr lang="en-US" sz="1800" dirty="0" err="1" smtClean="0"/>
              <a:t>campuran</a:t>
            </a:r>
            <a:r>
              <a:rPr lang="en-US" sz="1800" dirty="0" smtClean="0"/>
              <a:t> </a:t>
            </a:r>
            <a:r>
              <a:rPr lang="en-US" sz="1800" dirty="0" err="1" smtClean="0"/>
              <a:t>logam</a:t>
            </a:r>
            <a:r>
              <a:rPr lang="en-US" sz="1800" dirty="0" smtClean="0"/>
              <a:t> </a:t>
            </a:r>
            <a:r>
              <a:rPr lang="en-US" sz="1800" dirty="0" err="1" smtClean="0"/>
              <a:t>dan</a:t>
            </a:r>
            <a:r>
              <a:rPr lang="en-US" sz="1800" dirty="0" smtClean="0"/>
              <a:t> non </a:t>
            </a:r>
            <a:r>
              <a:rPr lang="en-US" sz="1800" dirty="0" err="1" smtClean="0"/>
              <a:t>logam</a:t>
            </a:r>
            <a:endParaRPr lang="en-US" sz="1800" dirty="0" smtClean="0"/>
          </a:p>
          <a:p>
            <a:r>
              <a:rPr lang="en-US" sz="1800" dirty="0" err="1" smtClean="0"/>
              <a:t>Pengolahan</a:t>
            </a:r>
            <a:r>
              <a:rPr lang="en-US" sz="1800" dirty="0" smtClean="0"/>
              <a:t> </a:t>
            </a:r>
            <a:r>
              <a:rPr lang="en-US" sz="1800" dirty="0" err="1" smtClean="0"/>
              <a:t>limbah</a:t>
            </a:r>
            <a:r>
              <a:rPr lang="en-US" sz="1800" dirty="0" smtClean="0"/>
              <a:t> agar </a:t>
            </a:r>
            <a:r>
              <a:rPr lang="en-US" sz="1800" dirty="0" err="1" smtClean="0"/>
              <a:t>dihasilkan</a:t>
            </a:r>
            <a:r>
              <a:rPr lang="en-US" sz="1800" dirty="0" smtClean="0"/>
              <a:t> </a:t>
            </a:r>
            <a:r>
              <a:rPr lang="en-US" sz="1800" dirty="0" err="1" smtClean="0"/>
              <a:t>sebuah</a:t>
            </a:r>
            <a:r>
              <a:rPr lang="en-US" sz="1800" dirty="0" smtClean="0"/>
              <a:t> </a:t>
            </a:r>
            <a:r>
              <a:rPr lang="en-US" sz="1800" dirty="0" err="1" smtClean="0"/>
              <a:t>produk</a:t>
            </a:r>
            <a:r>
              <a:rPr lang="en-US" sz="1800" dirty="0" smtClean="0"/>
              <a:t> yang </a:t>
            </a:r>
            <a:r>
              <a:rPr lang="en-US" sz="1800" dirty="0" err="1" smtClean="0"/>
              <a:t>bermanfaat</a:t>
            </a:r>
            <a:r>
              <a:rPr lang="en-US" sz="1800" dirty="0" smtClean="0"/>
              <a:t>, </a:t>
            </a:r>
            <a:r>
              <a:rPr lang="en-US" sz="1800" dirty="0" err="1" smtClean="0"/>
              <a:t>seperti</a:t>
            </a:r>
            <a:r>
              <a:rPr lang="en-US" sz="1800" dirty="0" smtClean="0"/>
              <a:t>:</a:t>
            </a:r>
          </a:p>
          <a:p>
            <a:pPr lvl="1"/>
            <a:r>
              <a:rPr lang="en-US" sz="1800" dirty="0" err="1" smtClean="0"/>
              <a:t>pengomposan</a:t>
            </a:r>
            <a:r>
              <a:rPr lang="en-US" sz="1800" dirty="0" smtClean="0"/>
              <a:t> (</a:t>
            </a:r>
            <a:r>
              <a:rPr lang="en-US" sz="1800" dirty="0" err="1" smtClean="0"/>
              <a:t>dihasilkan</a:t>
            </a:r>
            <a:r>
              <a:rPr lang="en-US" sz="1800" dirty="0" smtClean="0"/>
              <a:t> humus)</a:t>
            </a:r>
          </a:p>
          <a:p>
            <a:pPr lvl="1"/>
            <a:r>
              <a:rPr lang="en-US" sz="1800" dirty="0" err="1" smtClean="0"/>
              <a:t>insinerasi</a:t>
            </a:r>
            <a:r>
              <a:rPr lang="en-US" sz="1800" dirty="0" smtClean="0"/>
              <a:t>/</a:t>
            </a:r>
            <a:r>
              <a:rPr lang="en-US" sz="1800" dirty="0" err="1" smtClean="0"/>
              <a:t>pembakaran</a:t>
            </a:r>
            <a:r>
              <a:rPr lang="en-US" sz="1800" dirty="0" smtClean="0"/>
              <a:t> (</a:t>
            </a:r>
            <a:r>
              <a:rPr lang="en-US" sz="1800" dirty="0" err="1" smtClean="0"/>
              <a:t>dihasilkan</a:t>
            </a:r>
            <a:r>
              <a:rPr lang="en-US" sz="1800" dirty="0" smtClean="0"/>
              <a:t> </a:t>
            </a:r>
            <a:r>
              <a:rPr lang="en-US" sz="1800" dirty="0" err="1" smtClean="0"/>
              <a:t>enersi</a:t>
            </a:r>
            <a:r>
              <a:rPr lang="en-US" sz="1800" dirty="0" smtClean="0"/>
              <a:t> </a:t>
            </a:r>
            <a:r>
              <a:rPr lang="en-US" sz="1800" dirty="0" err="1" smtClean="0"/>
              <a:t>panas</a:t>
            </a:r>
            <a:r>
              <a:rPr lang="en-US" sz="1800" dirty="0" smtClean="0"/>
              <a:t>)</a:t>
            </a:r>
          </a:p>
          <a:p>
            <a:r>
              <a:rPr lang="en-US" sz="1800" dirty="0" err="1" smtClean="0"/>
              <a:t>Pembuangan</a:t>
            </a:r>
            <a:r>
              <a:rPr lang="en-US" sz="1800" dirty="0" smtClean="0"/>
              <a:t> </a:t>
            </a:r>
            <a:r>
              <a:rPr lang="en-US" sz="1800" dirty="0" err="1" smtClean="0"/>
              <a:t>limbah</a:t>
            </a:r>
            <a:r>
              <a:rPr lang="en-US" sz="1800" dirty="0" smtClean="0"/>
              <a:t> </a:t>
            </a:r>
            <a:r>
              <a:rPr lang="en-US" sz="1800" dirty="0" err="1" smtClean="0"/>
              <a:t>ke</a:t>
            </a:r>
            <a:r>
              <a:rPr lang="en-US" sz="1800" dirty="0" smtClean="0"/>
              <a:t> </a:t>
            </a:r>
            <a:r>
              <a:rPr lang="en-US" sz="1800" dirty="0" err="1" smtClean="0"/>
              <a:t>suatu</a:t>
            </a:r>
            <a:r>
              <a:rPr lang="en-US" sz="1800" dirty="0" smtClean="0"/>
              <a:t> </a:t>
            </a:r>
            <a:r>
              <a:rPr lang="en-US" sz="1800" dirty="0" err="1" smtClean="0"/>
              <a:t>tempat</a:t>
            </a:r>
            <a:r>
              <a:rPr lang="en-US" sz="1800" dirty="0" smtClean="0"/>
              <a:t> </a:t>
            </a:r>
            <a:r>
              <a:rPr lang="en-US" sz="1800" dirty="0" err="1" smtClean="0"/>
              <a:t>guna</a:t>
            </a:r>
            <a:r>
              <a:rPr lang="en-US" sz="1800" dirty="0" smtClean="0"/>
              <a:t> </a:t>
            </a:r>
            <a:r>
              <a:rPr lang="en-US" sz="1800" dirty="0" err="1" smtClean="0"/>
              <a:t>menghindari</a:t>
            </a:r>
            <a:r>
              <a:rPr lang="en-US" sz="1800" dirty="0" smtClean="0"/>
              <a:t> </a:t>
            </a:r>
            <a:r>
              <a:rPr lang="en-US" sz="1800" dirty="0" err="1" smtClean="0"/>
              <a:t>kontak</a:t>
            </a:r>
            <a:r>
              <a:rPr lang="en-US" sz="1800" dirty="0" smtClean="0"/>
              <a:t> </a:t>
            </a:r>
            <a:r>
              <a:rPr lang="en-US" sz="1800" dirty="0" err="1" smtClean="0"/>
              <a:t>dengan</a:t>
            </a:r>
            <a:r>
              <a:rPr lang="en-US" sz="1800" dirty="0" smtClean="0"/>
              <a:t> </a:t>
            </a:r>
            <a:r>
              <a:rPr lang="en-US" sz="1800" dirty="0" err="1" smtClean="0"/>
              <a:t>manusia</a:t>
            </a:r>
            <a:r>
              <a:rPr lang="en-US" sz="1800" dirty="0" smtClean="0"/>
              <a:t>, </a:t>
            </a:r>
            <a:r>
              <a:rPr lang="en-US" sz="1800" dirty="0" err="1" smtClean="0"/>
              <a:t>seperti</a:t>
            </a:r>
            <a:r>
              <a:rPr lang="en-US" sz="1800" dirty="0" smtClean="0"/>
              <a:t> </a:t>
            </a:r>
            <a:r>
              <a:rPr lang="en-US" sz="1800" dirty="0" err="1" smtClean="0"/>
              <a:t>lahan-urug</a:t>
            </a:r>
            <a:r>
              <a:rPr lang="en-US" sz="1800" dirty="0" smtClean="0"/>
              <a:t> (landfill)</a:t>
            </a:r>
            <a:endParaRPr lang="en-US" sz="1800" dirty="0"/>
          </a:p>
        </p:txBody>
      </p:sp>
    </p:spTree>
    <p:extLst>
      <p:ext uri="{BB962C8B-B14F-4D97-AF65-F5344CB8AC3E}">
        <p14:creationId xmlns:p14="http://schemas.microsoft.com/office/powerpoint/2010/main" val="3111505585"/>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7882" y="228600"/>
            <a:ext cx="8229600" cy="1143000"/>
          </a:xfrm>
        </p:spPr>
        <p:txBody>
          <a:bodyPr/>
          <a:lstStyle/>
          <a:p>
            <a:r>
              <a:rPr lang="en-US" dirty="0" smtClean="0"/>
              <a:t>Solid Waste</a:t>
            </a:r>
            <a:endParaRPr lang="en-US" dirty="0"/>
          </a:p>
        </p:txBody>
      </p:sp>
      <p:sp>
        <p:nvSpPr>
          <p:cNvPr id="3" name="Content Placeholder 2"/>
          <p:cNvSpPr>
            <a:spLocks noGrp="1"/>
          </p:cNvSpPr>
          <p:nvPr>
            <p:ph sz="quarter" idx="1"/>
          </p:nvPr>
        </p:nvSpPr>
        <p:spPr>
          <a:xfrm>
            <a:off x="457200" y="1143000"/>
            <a:ext cx="8229600" cy="4525963"/>
          </a:xfrm>
        </p:spPr>
        <p:txBody>
          <a:bodyPr>
            <a:normAutofit fontScale="77500" lnSpcReduction="20000"/>
          </a:bodyPr>
          <a:lstStyle/>
          <a:p>
            <a:pPr fontAlgn="base">
              <a:buNone/>
            </a:pPr>
            <a:r>
              <a:rPr lang="id-ID" b="1" dirty="0" smtClean="0"/>
              <a:t>	</a:t>
            </a:r>
            <a:r>
              <a:rPr lang="en-US" b="1" dirty="0" smtClean="0"/>
              <a:t>Sanitary land fill (</a:t>
            </a:r>
            <a:r>
              <a:rPr lang="en-US" b="1" dirty="0" err="1" smtClean="0"/>
              <a:t>lahan</a:t>
            </a:r>
            <a:r>
              <a:rPr lang="en-US" b="1" dirty="0" smtClean="0"/>
              <a:t> </a:t>
            </a:r>
            <a:r>
              <a:rPr lang="en-US" b="1" dirty="0" err="1" smtClean="0"/>
              <a:t>urug</a:t>
            </a:r>
            <a:r>
              <a:rPr lang="en-US" b="1" dirty="0" smtClean="0"/>
              <a:t>)</a:t>
            </a:r>
            <a:endParaRPr lang="en-US" dirty="0" smtClean="0"/>
          </a:p>
          <a:p>
            <a:pPr fontAlgn="base"/>
            <a:r>
              <a:rPr lang="en-US" dirty="0" err="1" smtClean="0"/>
              <a:t>Lahan</a:t>
            </a:r>
            <a:r>
              <a:rPr lang="en-US" dirty="0" smtClean="0"/>
              <a:t> </a:t>
            </a:r>
            <a:r>
              <a:rPr lang="en-US" dirty="0" err="1" smtClean="0"/>
              <a:t>urug</a:t>
            </a:r>
            <a:r>
              <a:rPr lang="en-US" dirty="0" smtClean="0"/>
              <a:t> (landfill) </a:t>
            </a:r>
            <a:r>
              <a:rPr lang="en-US" dirty="0" err="1" smtClean="0"/>
              <a:t>adalah</a:t>
            </a:r>
            <a:r>
              <a:rPr lang="en-US" dirty="0" smtClean="0"/>
              <a:t> </a:t>
            </a:r>
            <a:r>
              <a:rPr lang="en-US" dirty="0" err="1" smtClean="0"/>
              <a:t>sebuah</a:t>
            </a:r>
            <a:r>
              <a:rPr lang="en-US" dirty="0" smtClean="0"/>
              <a:t> </a:t>
            </a:r>
            <a:r>
              <a:rPr lang="en-US" dirty="0" err="1" smtClean="0"/>
              <a:t>ruang</a:t>
            </a:r>
            <a:r>
              <a:rPr lang="en-US" dirty="0" smtClean="0"/>
              <a:t> </a:t>
            </a:r>
            <a:r>
              <a:rPr lang="en-US" dirty="0" err="1" smtClean="0"/>
              <a:t>terbuka</a:t>
            </a:r>
            <a:r>
              <a:rPr lang="en-US" dirty="0" smtClean="0"/>
              <a:t> </a:t>
            </a:r>
            <a:r>
              <a:rPr lang="en-US" dirty="0" err="1" smtClean="0"/>
              <a:t>dimana</a:t>
            </a:r>
            <a:r>
              <a:rPr lang="en-US" dirty="0" smtClean="0"/>
              <a:t> </a:t>
            </a:r>
            <a:r>
              <a:rPr lang="en-US" dirty="0" err="1" smtClean="0"/>
              <a:t>limbah</a:t>
            </a:r>
            <a:r>
              <a:rPr lang="en-US" dirty="0" smtClean="0"/>
              <a:t> </a:t>
            </a:r>
            <a:r>
              <a:rPr lang="en-US" dirty="0" err="1" smtClean="0"/>
              <a:t>dimasukkan</a:t>
            </a:r>
            <a:r>
              <a:rPr lang="en-US" dirty="0" smtClean="0"/>
              <a:t> </a:t>
            </a:r>
            <a:r>
              <a:rPr lang="en-US" dirty="0" err="1" smtClean="0"/>
              <a:t>ke</a:t>
            </a:r>
            <a:r>
              <a:rPr lang="en-US" dirty="0" smtClean="0"/>
              <a:t> </a:t>
            </a:r>
            <a:r>
              <a:rPr lang="en-US" dirty="0" err="1" smtClean="0"/>
              <a:t>dalam</a:t>
            </a:r>
            <a:r>
              <a:rPr lang="en-US" dirty="0" smtClean="0"/>
              <a:t> </a:t>
            </a:r>
            <a:r>
              <a:rPr lang="en-US" dirty="0" err="1" smtClean="0"/>
              <a:t>lubang</a:t>
            </a:r>
            <a:r>
              <a:rPr lang="en-US" dirty="0" smtClean="0"/>
              <a:t>, </a:t>
            </a:r>
            <a:r>
              <a:rPr lang="en-US" dirty="0" err="1" smtClean="0"/>
              <a:t>dipadatkan</a:t>
            </a:r>
            <a:r>
              <a:rPr lang="en-US" dirty="0" smtClean="0"/>
              <a:t>, </a:t>
            </a:r>
            <a:r>
              <a:rPr lang="en-US" dirty="0" err="1" smtClean="0"/>
              <a:t>dan</a:t>
            </a:r>
            <a:r>
              <a:rPr lang="en-US" dirty="0" smtClean="0"/>
              <a:t> </a:t>
            </a:r>
            <a:r>
              <a:rPr lang="en-US" dirty="0" err="1" smtClean="0"/>
              <a:t>ditutup</a:t>
            </a:r>
            <a:r>
              <a:rPr lang="en-US" dirty="0" smtClean="0"/>
              <a:t> </a:t>
            </a:r>
            <a:r>
              <a:rPr lang="en-US" dirty="0" err="1" smtClean="0"/>
              <a:t>tanah</a:t>
            </a:r>
            <a:r>
              <a:rPr lang="en-US" dirty="0" smtClean="0"/>
              <a:t>. </a:t>
            </a:r>
          </a:p>
          <a:p>
            <a:pPr fontAlgn="base">
              <a:buNone/>
            </a:pPr>
            <a:r>
              <a:rPr lang="id-ID" b="1" dirty="0" smtClean="0"/>
              <a:t>	</a:t>
            </a:r>
          </a:p>
          <a:p>
            <a:pPr fontAlgn="base">
              <a:buNone/>
            </a:pPr>
            <a:r>
              <a:rPr lang="en-US" b="1" dirty="0" err="1" smtClean="0"/>
              <a:t>Pemadatan</a:t>
            </a:r>
            <a:r>
              <a:rPr lang="en-US" b="1" dirty="0" smtClean="0"/>
              <a:t>/</a:t>
            </a:r>
            <a:r>
              <a:rPr lang="en-US" b="1" dirty="0" err="1" smtClean="0"/>
              <a:t>Densifikasi</a:t>
            </a:r>
            <a:endParaRPr lang="en-US" dirty="0" smtClean="0"/>
          </a:p>
          <a:p>
            <a:pPr fontAlgn="base"/>
            <a:r>
              <a:rPr lang="en-US" dirty="0" err="1" smtClean="0"/>
              <a:t>Proses</a:t>
            </a:r>
            <a:r>
              <a:rPr lang="en-US" dirty="0" smtClean="0"/>
              <a:t> yang </a:t>
            </a:r>
            <a:r>
              <a:rPr lang="en-US" dirty="0" err="1" smtClean="0"/>
              <a:t>melibatkan</a:t>
            </a:r>
            <a:r>
              <a:rPr lang="en-US" dirty="0" smtClean="0"/>
              <a:t> </a:t>
            </a:r>
            <a:r>
              <a:rPr lang="en-US" dirty="0" err="1" smtClean="0"/>
              <a:t>kegiatan</a:t>
            </a:r>
            <a:r>
              <a:rPr lang="en-US" dirty="0" smtClean="0"/>
              <a:t> </a:t>
            </a:r>
            <a:r>
              <a:rPr lang="en-US" dirty="0" err="1" smtClean="0"/>
              <a:t>pemanasan</a:t>
            </a:r>
            <a:r>
              <a:rPr lang="en-US" dirty="0" smtClean="0"/>
              <a:t> </a:t>
            </a:r>
            <a:r>
              <a:rPr lang="en-US" dirty="0" err="1" smtClean="0"/>
              <a:t>dan</a:t>
            </a:r>
            <a:r>
              <a:rPr lang="en-US" dirty="0" smtClean="0"/>
              <a:t> </a:t>
            </a:r>
            <a:r>
              <a:rPr lang="en-US" dirty="0" err="1" smtClean="0"/>
              <a:t>pemadatan</a:t>
            </a:r>
            <a:r>
              <a:rPr lang="en-US" dirty="0" smtClean="0"/>
              <a:t>. </a:t>
            </a:r>
            <a:r>
              <a:rPr lang="en-US" dirty="0" err="1" smtClean="0"/>
              <a:t>Melalui</a:t>
            </a:r>
            <a:r>
              <a:rPr lang="en-US" dirty="0" smtClean="0"/>
              <a:t> proses </a:t>
            </a:r>
            <a:r>
              <a:rPr lang="en-US" dirty="0" err="1" smtClean="0"/>
              <a:t>ini</a:t>
            </a:r>
            <a:r>
              <a:rPr lang="en-US" dirty="0" smtClean="0"/>
              <a:t>, </a:t>
            </a:r>
            <a:r>
              <a:rPr lang="en-US" dirty="0" err="1" smtClean="0"/>
              <a:t>densitas</a:t>
            </a:r>
            <a:r>
              <a:rPr lang="en-US" dirty="0" smtClean="0"/>
              <a:t> </a:t>
            </a:r>
            <a:r>
              <a:rPr lang="en-US" dirty="0" err="1" smtClean="0"/>
              <a:t>bahan</a:t>
            </a:r>
            <a:r>
              <a:rPr lang="en-US" dirty="0" smtClean="0"/>
              <a:t> </a:t>
            </a:r>
            <a:r>
              <a:rPr lang="en-US" dirty="0" err="1" smtClean="0"/>
              <a:t>dapat</a:t>
            </a:r>
            <a:r>
              <a:rPr lang="en-US" dirty="0" smtClean="0"/>
              <a:t> </a:t>
            </a:r>
            <a:r>
              <a:rPr lang="en-US" dirty="0" err="1" smtClean="0"/>
              <a:t>ditingkatkan</a:t>
            </a:r>
            <a:r>
              <a:rPr lang="en-US" dirty="0" smtClean="0"/>
              <a:t> </a:t>
            </a:r>
            <a:r>
              <a:rPr lang="en-US" dirty="0" err="1" smtClean="0"/>
              <a:t>hingga</a:t>
            </a:r>
            <a:r>
              <a:rPr lang="en-US" dirty="0" smtClean="0"/>
              <a:t> mencapai10 kali </a:t>
            </a:r>
            <a:r>
              <a:rPr lang="en-US" dirty="0" err="1" smtClean="0"/>
              <a:t>lipat</a:t>
            </a:r>
            <a:r>
              <a:rPr lang="en-US" dirty="0" smtClean="0"/>
              <a:t>.</a:t>
            </a:r>
            <a:endParaRPr lang="id-ID" dirty="0" smtClean="0"/>
          </a:p>
          <a:p>
            <a:pPr marL="0" indent="0" fontAlgn="base">
              <a:buNone/>
            </a:pPr>
            <a:r>
              <a:rPr lang="id-ID" dirty="0"/>
              <a:t> </a:t>
            </a:r>
            <a:r>
              <a:rPr lang="id-ID" dirty="0" smtClean="0"/>
              <a:t>   </a:t>
            </a:r>
          </a:p>
          <a:p>
            <a:pPr marL="0" indent="0" fontAlgn="base">
              <a:buNone/>
            </a:pPr>
            <a:r>
              <a:rPr lang="id-ID" b="1" dirty="0" smtClean="0"/>
              <a:t>Dewatering</a:t>
            </a:r>
          </a:p>
          <a:p>
            <a:pPr>
              <a:buFont typeface="Arial" pitchFamily="34" charset="0"/>
              <a:buChar char="•"/>
            </a:pPr>
            <a:r>
              <a:rPr lang="en-SG" dirty="0" smtClean="0"/>
              <a:t>Proses </a:t>
            </a:r>
            <a:r>
              <a:rPr lang="en-SG" dirty="0" err="1"/>
              <a:t>pemisahan</a:t>
            </a:r>
            <a:r>
              <a:rPr lang="en-SG" dirty="0"/>
              <a:t> </a:t>
            </a:r>
            <a:r>
              <a:rPr lang="en-SG" dirty="0" err="1"/>
              <a:t>antara</a:t>
            </a:r>
            <a:r>
              <a:rPr lang="en-SG" dirty="0"/>
              <a:t> </a:t>
            </a:r>
            <a:r>
              <a:rPr lang="en-SG" dirty="0" err="1"/>
              <a:t>cairan</a:t>
            </a:r>
            <a:r>
              <a:rPr lang="en-SG" dirty="0"/>
              <a:t> </a:t>
            </a:r>
            <a:r>
              <a:rPr lang="en-SG" dirty="0" err="1"/>
              <a:t>dan</a:t>
            </a:r>
            <a:r>
              <a:rPr lang="en-SG" dirty="0"/>
              <a:t> </a:t>
            </a:r>
            <a:r>
              <a:rPr lang="en-SG" dirty="0" err="1"/>
              <a:t>padatan</a:t>
            </a:r>
            <a:r>
              <a:rPr lang="en-SG" dirty="0"/>
              <a:t>.</a:t>
            </a:r>
          </a:p>
          <a:p>
            <a:pPr marL="0" indent="0" fontAlgn="base">
              <a:buNone/>
            </a:pPr>
            <a:endParaRPr lang="en-US" dirty="0" smtClean="0"/>
          </a:p>
        </p:txBody>
      </p:sp>
    </p:spTree>
    <p:extLst>
      <p:ext uri="{BB962C8B-B14F-4D97-AF65-F5344CB8AC3E}">
        <p14:creationId xmlns:p14="http://schemas.microsoft.com/office/powerpoint/2010/main" val="69711010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Content Placeholder 2"/>
          <p:cNvSpPr>
            <a:spLocks noGrp="1"/>
          </p:cNvSpPr>
          <p:nvPr>
            <p:ph sz="quarter" idx="1"/>
          </p:nvPr>
        </p:nvSpPr>
        <p:spPr>
          <a:xfrm>
            <a:off x="457200" y="1295400"/>
            <a:ext cx="8229600" cy="4525963"/>
          </a:xfrm>
        </p:spPr>
        <p:txBody>
          <a:bodyPr/>
          <a:lstStyle/>
          <a:p>
            <a:pPr marL="0" indent="0" eaLnBrk="1" hangingPunct="1">
              <a:buNone/>
            </a:pPr>
            <a:endParaRPr lang="en-SG" dirty="0" smtClean="0"/>
          </a:p>
        </p:txBody>
      </p:sp>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237" y="2816247"/>
            <a:ext cx="3357563" cy="1650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87950" y="2833056"/>
            <a:ext cx="4077585" cy="1714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840" y="4676707"/>
            <a:ext cx="3467100" cy="1639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19600" y="4724400"/>
            <a:ext cx="4077585" cy="1619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id-ID" b="1" dirty="0" smtClean="0"/>
              <a:t>Dewatering</a:t>
            </a:r>
            <a:endParaRPr lang="id-ID" dirty="0"/>
          </a:p>
        </p:txBody>
      </p:sp>
    </p:spTree>
    <p:extLst>
      <p:ext uri="{BB962C8B-B14F-4D97-AF65-F5344CB8AC3E}">
        <p14:creationId xmlns:p14="http://schemas.microsoft.com/office/powerpoint/2010/main" val="129383811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title"/>
          </p:nvPr>
        </p:nvSpPr>
        <p:spPr/>
        <p:txBody>
          <a:bodyPr/>
          <a:lstStyle/>
          <a:p>
            <a:pPr eaLnBrk="1" hangingPunct="1"/>
            <a:r>
              <a:rPr lang="en-SG" dirty="0" smtClean="0"/>
              <a:t>M</a:t>
            </a:r>
            <a:r>
              <a:rPr lang="id-ID" dirty="0" smtClean="0"/>
              <a:t>a</a:t>
            </a:r>
            <a:r>
              <a:rPr lang="en-SG" dirty="0" smtClean="0"/>
              <a:t>cam-</a:t>
            </a:r>
            <a:r>
              <a:rPr lang="en-SG" dirty="0" err="1" smtClean="0"/>
              <a:t>macam</a:t>
            </a:r>
            <a:r>
              <a:rPr lang="en-SG" dirty="0" smtClean="0"/>
              <a:t> Dewatering</a:t>
            </a:r>
          </a:p>
        </p:txBody>
      </p:sp>
      <p:sp>
        <p:nvSpPr>
          <p:cNvPr id="4099" name="Content Placeholder 2"/>
          <p:cNvSpPr>
            <a:spLocks noGrp="1"/>
          </p:cNvSpPr>
          <p:nvPr>
            <p:ph sz="quarter" idx="1"/>
          </p:nvPr>
        </p:nvSpPr>
        <p:spPr/>
        <p:txBody>
          <a:bodyPr/>
          <a:lstStyle/>
          <a:p>
            <a:pPr marL="385763" indent="-385763" eaLnBrk="1" hangingPunct="1">
              <a:buFont typeface="+mj-lt"/>
              <a:buAutoNum type="arabicPeriod"/>
            </a:pPr>
            <a:r>
              <a:rPr lang="en-US" dirty="0" smtClean="0"/>
              <a:t>Thickening</a:t>
            </a:r>
          </a:p>
          <a:p>
            <a:pPr marL="385763" indent="-385763" eaLnBrk="1" hangingPunct="1">
              <a:buFont typeface="+mj-lt"/>
              <a:buAutoNum type="arabicPeriod"/>
            </a:pPr>
            <a:r>
              <a:rPr lang="en-US" dirty="0"/>
              <a:t>C</a:t>
            </a:r>
            <a:r>
              <a:rPr lang="en-US" dirty="0" smtClean="0"/>
              <a:t>entrifuges</a:t>
            </a:r>
          </a:p>
          <a:p>
            <a:pPr marL="385763" indent="-385763" eaLnBrk="1" hangingPunct="1">
              <a:buFont typeface="+mj-lt"/>
              <a:buAutoNum type="arabicPeriod"/>
            </a:pPr>
            <a:r>
              <a:rPr lang="en-US" dirty="0" err="1" smtClean="0"/>
              <a:t>Filtrasi</a:t>
            </a:r>
            <a:endParaRPr lang="en-US" dirty="0" smtClean="0"/>
          </a:p>
          <a:p>
            <a:pPr marL="385763" indent="-385763">
              <a:buFont typeface="+mj-lt"/>
              <a:buAutoNum type="arabicPeriod"/>
            </a:pPr>
            <a:r>
              <a:rPr lang="en-US" dirty="0" smtClean="0"/>
              <a:t>Belt Presses</a:t>
            </a:r>
          </a:p>
        </p:txBody>
      </p:sp>
      <p:sp>
        <p:nvSpPr>
          <p:cNvPr id="5" name="Content Placeholder 2"/>
          <p:cNvSpPr txBox="1">
            <a:spLocks/>
          </p:cNvSpPr>
          <p:nvPr/>
        </p:nvSpPr>
        <p:spPr>
          <a:xfrm>
            <a:off x="2667000" y="4545330"/>
            <a:ext cx="5638800" cy="1474470"/>
          </a:xfrm>
          <a:prstGeom prst="rect">
            <a:avLst/>
          </a:prstGeom>
        </p:spPr>
        <p:txBody>
          <a:bodyPr vert="horz">
            <a:noAutofit/>
          </a:bodyPr>
          <a:lst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a:lstStyle>
          <a:p>
            <a:pPr marL="385763" indent="-385763">
              <a:buAutoNum type="arabicPeriod"/>
            </a:pPr>
            <a:r>
              <a:rPr lang="en-US" sz="2800" dirty="0" err="1"/>
              <a:t>Mencegah</a:t>
            </a:r>
            <a:r>
              <a:rPr lang="en-US" sz="2800" dirty="0"/>
              <a:t> </a:t>
            </a:r>
            <a:r>
              <a:rPr lang="en-US" sz="2800" dirty="0" err="1"/>
              <a:t>rembesan</a:t>
            </a:r>
            <a:endParaRPr lang="en-US" sz="2800" dirty="0"/>
          </a:p>
          <a:p>
            <a:pPr marL="385763" indent="-385763">
              <a:buAutoNum type="arabicPeriod"/>
            </a:pPr>
            <a:r>
              <a:rPr lang="en-US" sz="2800" dirty="0" err="1"/>
              <a:t>Memperbaiki</a:t>
            </a:r>
            <a:r>
              <a:rPr lang="en-US" sz="2800" dirty="0"/>
              <a:t> </a:t>
            </a:r>
            <a:r>
              <a:rPr lang="en-US" sz="2800" dirty="0" err="1"/>
              <a:t>kestabilan</a:t>
            </a:r>
            <a:r>
              <a:rPr lang="en-US" sz="2800" dirty="0"/>
              <a:t> </a:t>
            </a:r>
            <a:r>
              <a:rPr lang="en-US" sz="2800" dirty="0" err="1"/>
              <a:t>tanah</a:t>
            </a:r>
            <a:endParaRPr lang="en-US" sz="2800" dirty="0"/>
          </a:p>
          <a:p>
            <a:pPr marL="385763" indent="-385763">
              <a:buFont typeface="+mj-lt"/>
              <a:buAutoNum type="arabicPeriod"/>
            </a:pPr>
            <a:r>
              <a:rPr lang="en-US" sz="2800" dirty="0" err="1"/>
              <a:t>Mencegah</a:t>
            </a:r>
            <a:r>
              <a:rPr lang="en-US" sz="2800" dirty="0"/>
              <a:t> </a:t>
            </a:r>
            <a:r>
              <a:rPr lang="en-US" sz="2800" dirty="0" err="1"/>
              <a:t>pengembungan</a:t>
            </a:r>
            <a:r>
              <a:rPr lang="en-US" sz="2800" dirty="0"/>
              <a:t> </a:t>
            </a:r>
            <a:r>
              <a:rPr lang="en-US" sz="2800" dirty="0" err="1"/>
              <a:t>tanah</a:t>
            </a:r>
            <a:endParaRPr lang="en-US" sz="2800" dirty="0"/>
          </a:p>
          <a:p>
            <a:pPr marL="385763" indent="-385763">
              <a:buFont typeface="+mj-lt"/>
              <a:buAutoNum type="arabicPeriod"/>
            </a:pPr>
            <a:r>
              <a:rPr lang="en-US" sz="2800" dirty="0" err="1"/>
              <a:t>Pengeringan</a:t>
            </a:r>
            <a:r>
              <a:rPr lang="en-US" sz="2800" dirty="0"/>
              <a:t> </a:t>
            </a:r>
            <a:r>
              <a:rPr lang="en-US" sz="2800" dirty="0" err="1"/>
              <a:t>Lubang</a:t>
            </a:r>
            <a:r>
              <a:rPr lang="en-US" sz="2800" dirty="0"/>
              <a:t> </a:t>
            </a:r>
            <a:r>
              <a:rPr lang="en-US" sz="2800" dirty="0" err="1"/>
              <a:t>Galian</a:t>
            </a:r>
            <a:endParaRPr lang="en-SG" sz="2800" dirty="0"/>
          </a:p>
        </p:txBody>
      </p:sp>
      <p:sp>
        <p:nvSpPr>
          <p:cNvPr id="6" name="Title 1"/>
          <p:cNvSpPr txBox="1">
            <a:spLocks/>
          </p:cNvSpPr>
          <p:nvPr/>
        </p:nvSpPr>
        <p:spPr>
          <a:xfrm>
            <a:off x="457200" y="4357053"/>
            <a:ext cx="8229600" cy="742950"/>
          </a:xfrm>
          <a:prstGeom prst="rect">
            <a:avLst/>
          </a:prstGeom>
        </p:spPr>
        <p:txBody>
          <a:bodyPr vert="horz" anchor="b" anchorCtr="0">
            <a:normAutofit/>
          </a:bodyPr>
          <a:lstStyle>
            <a:lvl1pPr algn="l" rtl="0" eaLnBrk="1" latinLnBrk="0" hangingPunct="1">
              <a:spcBef>
                <a:spcPct val="0"/>
              </a:spcBef>
              <a:buNone/>
              <a:defRPr kumimoji="0" sz="3200" kern="1200">
                <a:solidFill>
                  <a:schemeClr val="tx2"/>
                </a:solidFill>
                <a:latin typeface="+mj-lt"/>
                <a:ea typeface="+mj-ea"/>
                <a:cs typeface="+mj-cs"/>
              </a:defRPr>
            </a:lvl1pPr>
          </a:lstStyle>
          <a:p>
            <a:r>
              <a:rPr lang="en-US" sz="4000" dirty="0" err="1" smtClean="0">
                <a:solidFill>
                  <a:schemeClr val="tx1"/>
                </a:solidFill>
              </a:rPr>
              <a:t>Tujuan</a:t>
            </a:r>
            <a:r>
              <a:rPr lang="en-US" sz="4000" dirty="0" smtClean="0">
                <a:solidFill>
                  <a:schemeClr val="tx1"/>
                </a:solidFill>
              </a:rPr>
              <a:t>:</a:t>
            </a:r>
            <a:endParaRPr lang="en-SG" sz="4000" dirty="0">
              <a:solidFill>
                <a:schemeClr val="tx1"/>
              </a:solidFill>
            </a:endParaRPr>
          </a:p>
        </p:txBody>
      </p:sp>
    </p:spTree>
    <p:extLst>
      <p:ext uri="{BB962C8B-B14F-4D97-AF65-F5344CB8AC3E}">
        <p14:creationId xmlns:p14="http://schemas.microsoft.com/office/powerpoint/2010/main" val="285440061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pPr eaLnBrk="1" hangingPunct="1"/>
            <a:r>
              <a:rPr lang="en-US" dirty="0" err="1" smtClean="0"/>
              <a:t>Keuntungan</a:t>
            </a:r>
            <a:r>
              <a:rPr lang="en-US" dirty="0" smtClean="0"/>
              <a:t> </a:t>
            </a:r>
            <a:r>
              <a:rPr lang="en-US" dirty="0" err="1" smtClean="0"/>
              <a:t>dan</a:t>
            </a:r>
            <a:r>
              <a:rPr lang="en-US" dirty="0" smtClean="0"/>
              <a:t> </a:t>
            </a:r>
            <a:r>
              <a:rPr lang="en-US" dirty="0" err="1" smtClean="0"/>
              <a:t>Kerugian</a:t>
            </a:r>
            <a:endParaRPr lang="en-SG" dirty="0" smtClean="0"/>
          </a:p>
        </p:txBody>
      </p:sp>
      <p:sp>
        <p:nvSpPr>
          <p:cNvPr id="6147" name="Content Placeholder 2"/>
          <p:cNvSpPr>
            <a:spLocks noGrp="1"/>
          </p:cNvSpPr>
          <p:nvPr>
            <p:ph sz="quarter" idx="1"/>
          </p:nvPr>
        </p:nvSpPr>
        <p:spPr>
          <a:xfrm>
            <a:off x="457200" y="1771650"/>
            <a:ext cx="8305800" cy="3703320"/>
          </a:xfrm>
        </p:spPr>
        <p:txBody>
          <a:bodyPr>
            <a:normAutofit/>
          </a:bodyPr>
          <a:lstStyle/>
          <a:p>
            <a:pPr marL="0" indent="0" eaLnBrk="1" hangingPunct="1">
              <a:buNone/>
            </a:pPr>
            <a:r>
              <a:rPr lang="en-US" sz="2400" dirty="0" err="1"/>
              <a:t>Keuntungan</a:t>
            </a:r>
            <a:r>
              <a:rPr lang="en-US" sz="2400" dirty="0"/>
              <a:t>   : </a:t>
            </a:r>
            <a:r>
              <a:rPr lang="en-US" sz="2400" dirty="0" smtClean="0"/>
              <a:t> 1</a:t>
            </a:r>
            <a:r>
              <a:rPr lang="en-US" sz="2400" dirty="0"/>
              <a:t>. </a:t>
            </a:r>
            <a:r>
              <a:rPr lang="en-US" sz="2400" dirty="0" err="1"/>
              <a:t>Menghilangkan</a:t>
            </a:r>
            <a:r>
              <a:rPr lang="en-US" sz="2400" dirty="0"/>
              <a:t> air </a:t>
            </a:r>
          </a:p>
          <a:p>
            <a:pPr marL="0" indent="0" eaLnBrk="1" hangingPunct="1">
              <a:buNone/>
            </a:pPr>
            <a:r>
              <a:rPr lang="en-US" sz="2400" dirty="0"/>
              <a:t>                      </a:t>
            </a:r>
            <a:r>
              <a:rPr lang="en-US" sz="2400" dirty="0" smtClean="0"/>
              <a:t>      2</a:t>
            </a:r>
            <a:r>
              <a:rPr lang="en-US" sz="2400" dirty="0"/>
              <a:t>. </a:t>
            </a:r>
            <a:r>
              <a:rPr lang="en-US" sz="2400" dirty="0" err="1"/>
              <a:t>Longsor</a:t>
            </a:r>
            <a:r>
              <a:rPr lang="en-US" sz="2400" dirty="0"/>
              <a:t> </a:t>
            </a:r>
            <a:r>
              <a:rPr lang="en-US" sz="2400" dirty="0" err="1"/>
              <a:t>Berkurang</a:t>
            </a:r>
            <a:endParaRPr lang="en-US" sz="2400" dirty="0"/>
          </a:p>
          <a:p>
            <a:pPr marL="0" indent="0" eaLnBrk="1" hangingPunct="1">
              <a:buNone/>
            </a:pPr>
            <a:r>
              <a:rPr lang="en-US" sz="2400" dirty="0" err="1"/>
              <a:t>Kerugian</a:t>
            </a:r>
            <a:r>
              <a:rPr lang="en-US" sz="2400" dirty="0"/>
              <a:t>        : </a:t>
            </a:r>
            <a:r>
              <a:rPr lang="en-US" sz="2400" dirty="0" smtClean="0"/>
              <a:t>  1</a:t>
            </a:r>
            <a:r>
              <a:rPr lang="en-US" sz="2400" dirty="0"/>
              <a:t>. </a:t>
            </a:r>
            <a:r>
              <a:rPr lang="en-US" sz="2400" dirty="0" err="1"/>
              <a:t>Permukaan</a:t>
            </a:r>
            <a:r>
              <a:rPr lang="en-US" sz="2400" dirty="0"/>
              <a:t> </a:t>
            </a:r>
            <a:r>
              <a:rPr lang="en-US" sz="2400" dirty="0" err="1"/>
              <a:t>tanah</a:t>
            </a:r>
            <a:r>
              <a:rPr lang="en-US" sz="2400" dirty="0"/>
              <a:t> </a:t>
            </a:r>
            <a:r>
              <a:rPr lang="en-US" sz="2400" dirty="0" err="1"/>
              <a:t>turun</a:t>
            </a:r>
            <a:endParaRPr lang="en-US" sz="2400" dirty="0"/>
          </a:p>
          <a:p>
            <a:pPr marL="0" indent="0" eaLnBrk="1" hangingPunct="1">
              <a:buNone/>
            </a:pPr>
            <a:r>
              <a:rPr lang="en-US" sz="2400" dirty="0"/>
              <a:t>                      </a:t>
            </a:r>
            <a:r>
              <a:rPr lang="en-US" sz="2400" dirty="0" smtClean="0"/>
              <a:t>      2</a:t>
            </a:r>
            <a:r>
              <a:rPr lang="en-US" sz="2400" dirty="0"/>
              <a:t>. Mata air </a:t>
            </a:r>
            <a:r>
              <a:rPr lang="en-US" sz="2400" dirty="0" err="1"/>
              <a:t>sekeliling</a:t>
            </a:r>
            <a:r>
              <a:rPr lang="en-US" sz="2400" dirty="0"/>
              <a:t> </a:t>
            </a:r>
            <a:r>
              <a:rPr lang="en-US" sz="2400" dirty="0" err="1"/>
              <a:t>turun</a:t>
            </a:r>
            <a:endParaRPr lang="en-SG" sz="2400" dirty="0"/>
          </a:p>
        </p:txBody>
      </p:sp>
      <p:pic>
        <p:nvPicPr>
          <p:cNvPr id="4" name="Picture 2"/>
          <p:cNvPicPr>
            <a:picLocks noChangeAspect="1" noChangeArrowheads="1"/>
          </p:cNvPicPr>
          <p:nvPr/>
        </p:nvPicPr>
        <p:blipFill>
          <a:blip r:embed="rId3" cstate="print"/>
          <a:srcRect/>
          <a:stretch>
            <a:fillRect/>
          </a:stretch>
        </p:blipFill>
        <p:spPr>
          <a:xfrm>
            <a:off x="4752415" y="4396026"/>
            <a:ext cx="4400550" cy="2453009"/>
          </a:xfrm>
          <a:prstGeom prst="rect">
            <a:avLst/>
          </a:prstGeom>
          <a:noFill/>
        </p:spPr>
      </p:pic>
    </p:spTree>
    <p:extLst>
      <p:ext uri="{BB962C8B-B14F-4D97-AF65-F5344CB8AC3E}">
        <p14:creationId xmlns:p14="http://schemas.microsoft.com/office/powerpoint/2010/main" val="663565882"/>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pPr eaLnBrk="1" hangingPunct="1"/>
            <a:r>
              <a:rPr lang="en-US" dirty="0" smtClean="0"/>
              <a:t>Solidification </a:t>
            </a:r>
            <a:r>
              <a:rPr lang="en-US" dirty="0" err="1" smtClean="0"/>
              <a:t>dan</a:t>
            </a:r>
            <a:r>
              <a:rPr lang="en-US" dirty="0" smtClean="0"/>
              <a:t> Stabilization</a:t>
            </a:r>
          </a:p>
        </p:txBody>
      </p:sp>
      <p:sp>
        <p:nvSpPr>
          <p:cNvPr id="22531" name="Content Placeholder 2"/>
          <p:cNvSpPr>
            <a:spLocks noGrp="1"/>
          </p:cNvSpPr>
          <p:nvPr>
            <p:ph sz="quarter" idx="1"/>
          </p:nvPr>
        </p:nvSpPr>
        <p:spPr>
          <a:xfrm>
            <a:off x="573741" y="1714500"/>
            <a:ext cx="7315200" cy="1200150"/>
          </a:xfrm>
        </p:spPr>
        <p:txBody>
          <a:bodyPr>
            <a:normAutofit fontScale="85000" lnSpcReduction="10000"/>
          </a:bodyPr>
          <a:lstStyle/>
          <a:p>
            <a:pPr marL="0" lvl="2" indent="0" algn="just" eaLnBrk="1" hangingPunct="1">
              <a:buNone/>
            </a:pPr>
            <a:r>
              <a:rPr lang="en-US" dirty="0"/>
              <a:t>P</a:t>
            </a:r>
            <a:r>
              <a:rPr lang="en-US" dirty="0" smtClean="0"/>
              <a:t>roses </a:t>
            </a:r>
            <a:r>
              <a:rPr lang="en-US" dirty="0" err="1" smtClean="0"/>
              <a:t>pencapuran</a:t>
            </a:r>
            <a:r>
              <a:rPr lang="en-US" dirty="0" smtClean="0"/>
              <a:t> </a:t>
            </a:r>
            <a:r>
              <a:rPr lang="en-US" dirty="0" err="1" smtClean="0"/>
              <a:t>limbah</a:t>
            </a:r>
            <a:r>
              <a:rPr lang="en-US" dirty="0" smtClean="0"/>
              <a:t> </a:t>
            </a:r>
            <a:r>
              <a:rPr lang="en-US" dirty="0" err="1" smtClean="0"/>
              <a:t>dengan</a:t>
            </a:r>
            <a:r>
              <a:rPr lang="en-US" dirty="0" smtClean="0"/>
              <a:t> </a:t>
            </a:r>
            <a:r>
              <a:rPr lang="en-US" dirty="0" err="1" smtClean="0"/>
              <a:t>bahan</a:t>
            </a:r>
            <a:r>
              <a:rPr lang="en-US" dirty="0" smtClean="0"/>
              <a:t> </a:t>
            </a:r>
            <a:r>
              <a:rPr lang="en-US" dirty="0" err="1" smtClean="0"/>
              <a:t>tambahan</a:t>
            </a:r>
            <a:r>
              <a:rPr lang="en-US" dirty="0" smtClean="0"/>
              <a:t> (</a:t>
            </a:r>
            <a:r>
              <a:rPr lang="en-US" dirty="0" err="1" smtClean="0"/>
              <a:t>aditif</a:t>
            </a:r>
            <a:r>
              <a:rPr lang="en-US" dirty="0" smtClean="0"/>
              <a:t>) </a:t>
            </a:r>
            <a:r>
              <a:rPr lang="en-US" dirty="0" err="1" smtClean="0"/>
              <a:t>dengan</a:t>
            </a:r>
            <a:r>
              <a:rPr lang="en-US" dirty="0" smtClean="0"/>
              <a:t> </a:t>
            </a:r>
            <a:r>
              <a:rPr lang="en-US" dirty="0" err="1" smtClean="0"/>
              <a:t>tujuan</a:t>
            </a:r>
            <a:r>
              <a:rPr lang="en-US" dirty="0" smtClean="0"/>
              <a:t> </a:t>
            </a:r>
            <a:r>
              <a:rPr lang="en-US" dirty="0" err="1" smtClean="0"/>
              <a:t>menurunkan</a:t>
            </a:r>
            <a:r>
              <a:rPr lang="en-US" dirty="0" smtClean="0"/>
              <a:t> </a:t>
            </a:r>
            <a:r>
              <a:rPr lang="en-US" dirty="0" err="1" smtClean="0"/>
              <a:t>laju</a:t>
            </a:r>
            <a:r>
              <a:rPr lang="en-US" dirty="0" smtClean="0"/>
              <a:t> </a:t>
            </a:r>
            <a:r>
              <a:rPr lang="en-US" dirty="0" err="1" smtClean="0"/>
              <a:t>migrasi</a:t>
            </a:r>
            <a:r>
              <a:rPr lang="en-US" dirty="0" smtClean="0"/>
              <a:t> </a:t>
            </a:r>
            <a:r>
              <a:rPr lang="en-US" dirty="0" err="1" smtClean="0"/>
              <a:t>bahan</a:t>
            </a:r>
            <a:r>
              <a:rPr lang="en-US" dirty="0" smtClean="0"/>
              <a:t> </a:t>
            </a:r>
            <a:r>
              <a:rPr lang="en-US" dirty="0" err="1" smtClean="0"/>
              <a:t>pencemar</a:t>
            </a:r>
            <a:r>
              <a:rPr lang="en-US" dirty="0" smtClean="0"/>
              <a:t> </a:t>
            </a:r>
            <a:r>
              <a:rPr lang="en-US" dirty="0" err="1" smtClean="0"/>
              <a:t>dari</a:t>
            </a:r>
            <a:r>
              <a:rPr lang="en-US" dirty="0" smtClean="0"/>
              <a:t> </a:t>
            </a:r>
            <a:r>
              <a:rPr lang="en-US" dirty="0" err="1" smtClean="0"/>
              <a:t>limbah</a:t>
            </a:r>
            <a:r>
              <a:rPr lang="en-US" dirty="0" smtClean="0"/>
              <a:t> </a:t>
            </a:r>
            <a:r>
              <a:rPr lang="en-US" dirty="0" err="1" smtClean="0"/>
              <a:t>serta</a:t>
            </a:r>
            <a:r>
              <a:rPr lang="en-US" dirty="0" smtClean="0"/>
              <a:t> </a:t>
            </a:r>
            <a:r>
              <a:rPr lang="en-US" dirty="0" err="1" smtClean="0"/>
              <a:t>untuk</a:t>
            </a:r>
            <a:r>
              <a:rPr lang="en-US" dirty="0" smtClean="0"/>
              <a:t> </a:t>
            </a:r>
            <a:r>
              <a:rPr lang="en-US" dirty="0" err="1" smtClean="0"/>
              <a:t>mengurangi</a:t>
            </a:r>
            <a:r>
              <a:rPr lang="en-US" dirty="0" smtClean="0"/>
              <a:t> </a:t>
            </a:r>
            <a:r>
              <a:rPr lang="en-US" dirty="0" err="1" smtClean="0"/>
              <a:t>toksisitas</a:t>
            </a:r>
            <a:r>
              <a:rPr lang="en-US" dirty="0" smtClean="0"/>
              <a:t> </a:t>
            </a:r>
            <a:r>
              <a:rPr lang="en-US" dirty="0" err="1" smtClean="0"/>
              <a:t>limbah</a:t>
            </a:r>
            <a:r>
              <a:rPr lang="en-US" dirty="0" smtClean="0"/>
              <a:t> </a:t>
            </a:r>
            <a:r>
              <a:rPr lang="en-US" dirty="0" err="1" smtClean="0"/>
              <a:t>tersebut</a:t>
            </a:r>
            <a:r>
              <a:rPr lang="en-US" dirty="0" smtClean="0"/>
              <a:t>. Proses </a:t>
            </a:r>
            <a:r>
              <a:rPr lang="en-US" dirty="0" err="1" smtClean="0"/>
              <a:t>pemadatan</a:t>
            </a:r>
            <a:r>
              <a:rPr lang="en-US" dirty="0" smtClean="0"/>
              <a:t> </a:t>
            </a:r>
            <a:r>
              <a:rPr lang="en-US" dirty="0" err="1" smtClean="0"/>
              <a:t>suatu</a:t>
            </a:r>
            <a:r>
              <a:rPr lang="en-US" dirty="0" smtClean="0"/>
              <a:t> </a:t>
            </a:r>
            <a:r>
              <a:rPr lang="en-US" dirty="0" err="1" smtClean="0"/>
              <a:t>bahan</a:t>
            </a:r>
            <a:r>
              <a:rPr lang="en-US" dirty="0" smtClean="0"/>
              <a:t> </a:t>
            </a:r>
            <a:r>
              <a:rPr lang="en-US" dirty="0" err="1" smtClean="0"/>
              <a:t>berbahaya</a:t>
            </a:r>
            <a:r>
              <a:rPr lang="en-US" dirty="0" smtClean="0"/>
              <a:t> </a:t>
            </a:r>
            <a:r>
              <a:rPr lang="en-US" dirty="0" err="1" smtClean="0"/>
              <a:t>dengan</a:t>
            </a:r>
            <a:r>
              <a:rPr lang="en-US" dirty="0" smtClean="0"/>
              <a:t> </a:t>
            </a:r>
            <a:r>
              <a:rPr lang="en-US" dirty="0" err="1" smtClean="0"/>
              <a:t>penambahan</a:t>
            </a:r>
            <a:r>
              <a:rPr lang="en-US" dirty="0" smtClean="0"/>
              <a:t> </a:t>
            </a:r>
            <a:r>
              <a:rPr lang="en-US" dirty="0" err="1" smtClean="0"/>
              <a:t>aditif</a:t>
            </a:r>
            <a:endParaRPr lang="en-US" dirty="0" smtClean="0"/>
          </a:p>
        </p:txBody>
      </p:sp>
      <p:sp>
        <p:nvSpPr>
          <p:cNvPr id="4" name="Content Placeholder 2"/>
          <p:cNvSpPr txBox="1">
            <a:spLocks/>
          </p:cNvSpPr>
          <p:nvPr/>
        </p:nvSpPr>
        <p:spPr>
          <a:xfrm>
            <a:off x="609600" y="3714750"/>
            <a:ext cx="3505200" cy="1828800"/>
          </a:xfrm>
          <a:prstGeom prst="rect">
            <a:avLst/>
          </a:prstGeom>
        </p:spPr>
        <p:txBody>
          <a:bodyPr vert="horz">
            <a:normAutofit/>
          </a:bodyPr>
          <a:lst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a:lstStyle>
          <a:p>
            <a:pPr marL="385763" indent="-385763">
              <a:buFont typeface="+mj-lt"/>
              <a:buAutoNum type="arabicPeriod"/>
            </a:pPr>
            <a:r>
              <a:rPr lang="en-US" sz="2400" dirty="0" err="1"/>
              <a:t>Macroencapsulation</a:t>
            </a:r>
            <a:endParaRPr lang="en-US" sz="2400" dirty="0"/>
          </a:p>
          <a:p>
            <a:pPr marL="385763" indent="-385763">
              <a:buFont typeface="+mj-lt"/>
              <a:buAutoNum type="arabicPeriod"/>
            </a:pPr>
            <a:r>
              <a:rPr lang="en-US" sz="2400" dirty="0"/>
              <a:t>Microencapsulation</a:t>
            </a:r>
          </a:p>
        </p:txBody>
      </p:sp>
      <p:sp>
        <p:nvSpPr>
          <p:cNvPr id="5" name="Title 1"/>
          <p:cNvSpPr txBox="1">
            <a:spLocks/>
          </p:cNvSpPr>
          <p:nvPr/>
        </p:nvSpPr>
        <p:spPr>
          <a:xfrm>
            <a:off x="457200" y="2857500"/>
            <a:ext cx="8229600" cy="742950"/>
          </a:xfrm>
          <a:prstGeom prst="rect">
            <a:avLst/>
          </a:prstGeom>
        </p:spPr>
        <p:txBody>
          <a:bodyPr vert="horz" anchor="b" anchorCtr="0">
            <a:normAutofit/>
          </a:bodyPr>
          <a:lstStyle>
            <a:lvl1pPr algn="l" rtl="0" eaLnBrk="1" latinLnBrk="0" hangingPunct="1">
              <a:spcBef>
                <a:spcPct val="0"/>
              </a:spcBef>
              <a:buNone/>
              <a:defRPr kumimoji="0" sz="3200" kern="1200">
                <a:solidFill>
                  <a:schemeClr val="tx2"/>
                </a:solidFill>
                <a:latin typeface="+mj-lt"/>
                <a:ea typeface="+mj-ea"/>
                <a:cs typeface="+mj-cs"/>
              </a:defRPr>
            </a:lvl1pPr>
          </a:lstStyle>
          <a:p>
            <a:r>
              <a:rPr lang="en-US" sz="2400">
                <a:solidFill>
                  <a:schemeClr val="tx1"/>
                </a:solidFill>
              </a:rPr>
              <a:t>Proses solidifikasi</a:t>
            </a:r>
            <a:endParaRPr lang="en-US" sz="2400" dirty="0">
              <a:solidFill>
                <a:schemeClr val="tx1"/>
              </a:solidFill>
            </a:endParaRPr>
          </a:p>
        </p:txBody>
      </p:sp>
    </p:spTree>
    <p:extLst>
      <p:ext uri="{BB962C8B-B14F-4D97-AF65-F5344CB8AC3E}">
        <p14:creationId xmlns:p14="http://schemas.microsoft.com/office/powerpoint/2010/main" val="39941376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164" y="-89647"/>
            <a:ext cx="8229600" cy="1143000"/>
          </a:xfrm>
        </p:spPr>
        <p:txBody>
          <a:bodyPr/>
          <a:lstStyle/>
          <a:p>
            <a:pPr algn="ctr"/>
            <a:r>
              <a:rPr lang="en-US" dirty="0" err="1" smtClean="0"/>
              <a:t>Polusi</a:t>
            </a:r>
            <a:r>
              <a:rPr lang="en-US" dirty="0" smtClean="0"/>
              <a:t> </a:t>
            </a:r>
            <a:r>
              <a:rPr lang="en-US" dirty="0" err="1" smtClean="0"/>
              <a:t>udara</a:t>
            </a:r>
            <a:endParaRPr lang="en-US" dirty="0"/>
          </a:p>
        </p:txBody>
      </p:sp>
      <p:sp>
        <p:nvSpPr>
          <p:cNvPr id="3" name="Content Placeholder 2"/>
          <p:cNvSpPr>
            <a:spLocks noGrp="1"/>
          </p:cNvSpPr>
          <p:nvPr>
            <p:ph idx="1"/>
          </p:nvPr>
        </p:nvSpPr>
        <p:spPr>
          <a:xfrm>
            <a:off x="466164" y="914400"/>
            <a:ext cx="5289096" cy="3371850"/>
          </a:xfrm>
        </p:spPr>
        <p:txBody>
          <a:bodyPr>
            <a:noAutofit/>
          </a:bodyPr>
          <a:lstStyle/>
          <a:p>
            <a:r>
              <a:rPr lang="en-US" sz="2400" dirty="0" err="1" smtClean="0"/>
              <a:t>Polusi</a:t>
            </a:r>
            <a:r>
              <a:rPr lang="en-US" sz="2400" dirty="0" smtClean="0"/>
              <a:t> </a:t>
            </a:r>
            <a:r>
              <a:rPr lang="en-US" sz="2400" dirty="0" err="1" smtClean="0"/>
              <a:t>udara</a:t>
            </a:r>
            <a:r>
              <a:rPr lang="en-US" sz="2400" dirty="0" smtClean="0"/>
              <a:t> </a:t>
            </a:r>
            <a:r>
              <a:rPr lang="en-US" sz="2400" dirty="0" err="1" smtClean="0"/>
              <a:t>berasal</a:t>
            </a:r>
            <a:r>
              <a:rPr lang="en-US" sz="2400" dirty="0" smtClean="0"/>
              <a:t> </a:t>
            </a:r>
            <a:r>
              <a:rPr lang="en-US" sz="2400" dirty="0" err="1" smtClean="0"/>
              <a:t>dari</a:t>
            </a:r>
            <a:r>
              <a:rPr lang="en-US" sz="2400" dirty="0" smtClean="0"/>
              <a:t> </a:t>
            </a:r>
            <a:r>
              <a:rPr lang="en-US" sz="2400" dirty="0" err="1" smtClean="0"/>
              <a:t>beberapa</a:t>
            </a:r>
            <a:r>
              <a:rPr lang="en-US" sz="2400" dirty="0" smtClean="0"/>
              <a:t> </a:t>
            </a:r>
            <a:r>
              <a:rPr lang="en-US" sz="2400" dirty="0" err="1" smtClean="0"/>
              <a:t>sumber</a:t>
            </a:r>
            <a:r>
              <a:rPr lang="en-US" sz="2400" dirty="0" smtClean="0"/>
              <a:t> </a:t>
            </a:r>
            <a:r>
              <a:rPr lang="en-US" sz="2400" dirty="0" err="1" smtClean="0"/>
              <a:t>seperti</a:t>
            </a:r>
            <a:r>
              <a:rPr lang="en-US" sz="2400" dirty="0" smtClean="0"/>
              <a:t> </a:t>
            </a:r>
            <a:r>
              <a:rPr lang="en-US" sz="2400" dirty="0" err="1" smtClean="0"/>
              <a:t>tangki</a:t>
            </a:r>
            <a:r>
              <a:rPr lang="en-US" sz="2400" dirty="0" smtClean="0"/>
              <a:t> </a:t>
            </a:r>
            <a:r>
              <a:rPr lang="en-US" sz="2400" dirty="0" err="1" smtClean="0"/>
              <a:t>penyimpanan</a:t>
            </a:r>
            <a:r>
              <a:rPr lang="en-US" sz="2400" dirty="0" smtClean="0"/>
              <a:t>, proses </a:t>
            </a:r>
            <a:r>
              <a:rPr lang="en-US" sz="2400" dirty="0" err="1" smtClean="0"/>
              <a:t>dan</a:t>
            </a:r>
            <a:r>
              <a:rPr lang="en-US" sz="2400" dirty="0" smtClean="0"/>
              <a:t> </a:t>
            </a:r>
            <a:r>
              <a:rPr lang="en-US" sz="2400" dirty="0" err="1" smtClean="0"/>
              <a:t>mekanisme</a:t>
            </a:r>
            <a:r>
              <a:rPr lang="en-US" sz="2400" dirty="0" smtClean="0"/>
              <a:t> </a:t>
            </a:r>
            <a:r>
              <a:rPr lang="en-US" sz="2400" dirty="0" err="1" smtClean="0"/>
              <a:t>pompa</a:t>
            </a:r>
            <a:r>
              <a:rPr lang="en-US" sz="2400" dirty="0" smtClean="0"/>
              <a:t> </a:t>
            </a:r>
            <a:r>
              <a:rPr lang="en-US" sz="2400" dirty="0" err="1" smtClean="0"/>
              <a:t>industri</a:t>
            </a:r>
            <a:r>
              <a:rPr lang="en-US" sz="2400" dirty="0" smtClean="0"/>
              <a:t>, </a:t>
            </a:r>
            <a:r>
              <a:rPr lang="en-US" sz="2400" dirty="0" err="1" smtClean="0"/>
              <a:t>dan</a:t>
            </a:r>
            <a:r>
              <a:rPr lang="en-US" sz="2400" dirty="0" smtClean="0"/>
              <a:t> asap </a:t>
            </a:r>
            <a:r>
              <a:rPr lang="en-US" sz="2400" dirty="0" err="1" smtClean="0"/>
              <a:t>kendaraan</a:t>
            </a:r>
            <a:r>
              <a:rPr lang="en-US" sz="2400" dirty="0" smtClean="0"/>
              <a:t>.</a:t>
            </a:r>
          </a:p>
          <a:p>
            <a:r>
              <a:rPr lang="en-US" sz="2400" dirty="0" err="1" smtClean="0"/>
              <a:t>Polusi</a:t>
            </a:r>
            <a:r>
              <a:rPr lang="en-US" sz="2400" dirty="0" smtClean="0"/>
              <a:t> </a:t>
            </a:r>
            <a:r>
              <a:rPr lang="en-US" sz="2400" dirty="0" err="1" smtClean="0"/>
              <a:t>udara</a:t>
            </a:r>
            <a:r>
              <a:rPr lang="en-US" sz="2400" dirty="0" smtClean="0"/>
              <a:t> </a:t>
            </a:r>
            <a:r>
              <a:rPr lang="en-US" sz="2400" dirty="0" err="1" smtClean="0"/>
              <a:t>mencemari</a:t>
            </a:r>
            <a:r>
              <a:rPr lang="en-US" sz="2400" dirty="0" smtClean="0"/>
              <a:t> </a:t>
            </a:r>
            <a:r>
              <a:rPr lang="en-US" sz="2400" dirty="0" err="1" smtClean="0"/>
              <a:t>lingkungan</a:t>
            </a:r>
            <a:r>
              <a:rPr lang="en-US" sz="2400" dirty="0" smtClean="0"/>
              <a:t> </a:t>
            </a:r>
            <a:r>
              <a:rPr lang="en-US" sz="2400" dirty="0" err="1" smtClean="0"/>
              <a:t>dalam</a:t>
            </a:r>
            <a:r>
              <a:rPr lang="en-US" sz="2400" dirty="0" smtClean="0"/>
              <a:t> </a:t>
            </a:r>
            <a:r>
              <a:rPr lang="en-US" sz="2400" dirty="0" err="1" smtClean="0"/>
              <a:t>bentuk</a:t>
            </a:r>
            <a:r>
              <a:rPr lang="en-US" sz="2400" dirty="0" smtClean="0"/>
              <a:t> </a:t>
            </a:r>
            <a:r>
              <a:rPr lang="en-US" sz="2400" dirty="0" err="1" smtClean="0"/>
              <a:t>pencemaran</a:t>
            </a:r>
            <a:r>
              <a:rPr lang="en-US" sz="2400" dirty="0" smtClean="0"/>
              <a:t> </a:t>
            </a:r>
            <a:r>
              <a:rPr lang="en-US" sz="2400" dirty="0" err="1" smtClean="0"/>
              <a:t>fase</a:t>
            </a:r>
            <a:r>
              <a:rPr lang="en-US" sz="2400" dirty="0" smtClean="0"/>
              <a:t> gas </a:t>
            </a:r>
            <a:r>
              <a:rPr lang="en-US" sz="2400" dirty="0" err="1" smtClean="0"/>
              <a:t>dan</a:t>
            </a:r>
            <a:r>
              <a:rPr lang="en-US" sz="2400" dirty="0" smtClean="0"/>
              <a:t> </a:t>
            </a:r>
            <a:r>
              <a:rPr lang="en-US" sz="2400" dirty="0" err="1" smtClean="0"/>
              <a:t>padatan</a:t>
            </a:r>
            <a:r>
              <a:rPr lang="en-US" sz="2400" dirty="0" smtClean="0"/>
              <a:t>.</a:t>
            </a:r>
          </a:p>
          <a:p>
            <a:r>
              <a:rPr lang="en-US" sz="2400" dirty="0" err="1"/>
              <a:t>Sumber</a:t>
            </a:r>
            <a:r>
              <a:rPr lang="en-US" sz="2400" dirty="0"/>
              <a:t> </a:t>
            </a:r>
            <a:r>
              <a:rPr lang="en-US" sz="2400" dirty="0" err="1"/>
              <a:t>emisi</a:t>
            </a:r>
            <a:r>
              <a:rPr lang="en-US" sz="2400" dirty="0"/>
              <a:t> </a:t>
            </a:r>
            <a:r>
              <a:rPr lang="en-US" sz="2400" dirty="0" err="1"/>
              <a:t>udara</a:t>
            </a:r>
            <a:r>
              <a:rPr lang="en-US" sz="2400" dirty="0"/>
              <a:t> </a:t>
            </a:r>
            <a:r>
              <a:rPr lang="en-US" sz="2400" dirty="0" err="1"/>
              <a:t>terbesar</a:t>
            </a:r>
            <a:r>
              <a:rPr lang="en-US" sz="2400" dirty="0"/>
              <a:t> </a:t>
            </a:r>
            <a:r>
              <a:rPr lang="en-US" sz="2400" dirty="0" err="1"/>
              <a:t>dari</a:t>
            </a:r>
            <a:r>
              <a:rPr lang="en-US" sz="2400" dirty="0"/>
              <a:t> proses </a:t>
            </a:r>
            <a:r>
              <a:rPr lang="en-US" sz="2400" dirty="0" err="1"/>
              <a:t>industri</a:t>
            </a:r>
            <a:r>
              <a:rPr lang="en-US" sz="2400" dirty="0"/>
              <a:t> </a:t>
            </a:r>
            <a:r>
              <a:rPr lang="en-US" sz="2400" dirty="0" err="1" smtClean="0"/>
              <a:t>yaitu</a:t>
            </a:r>
            <a:r>
              <a:rPr lang="en-US" sz="2400" dirty="0" smtClean="0"/>
              <a:t> </a:t>
            </a:r>
            <a:r>
              <a:rPr lang="en-US" sz="2400" dirty="0" err="1" smtClean="0"/>
              <a:t>pada</a:t>
            </a:r>
            <a:r>
              <a:rPr lang="en-US" sz="2400" dirty="0" smtClean="0"/>
              <a:t> proses </a:t>
            </a:r>
            <a:r>
              <a:rPr lang="en-US" sz="2400" dirty="0" err="1" smtClean="0"/>
              <a:t>penguapan</a:t>
            </a:r>
            <a:r>
              <a:rPr lang="en-US" sz="2400" dirty="0" smtClean="0"/>
              <a:t> </a:t>
            </a:r>
            <a:r>
              <a:rPr lang="en-US" sz="2400" dirty="0" err="1"/>
              <a:t>cairan</a:t>
            </a:r>
            <a:r>
              <a:rPr lang="en-US" sz="2400" dirty="0"/>
              <a:t> </a:t>
            </a:r>
            <a:r>
              <a:rPr lang="en-US" sz="2400" dirty="0" err="1" smtClean="0"/>
              <a:t>menjadi</a:t>
            </a:r>
            <a:r>
              <a:rPr lang="en-US" sz="2400" dirty="0" smtClean="0"/>
              <a:t> </a:t>
            </a:r>
            <a:r>
              <a:rPr lang="en-US" sz="2400" dirty="0" err="1"/>
              <a:t>fasa</a:t>
            </a:r>
            <a:r>
              <a:rPr lang="en-US" sz="2400" dirty="0"/>
              <a:t> gas </a:t>
            </a:r>
            <a:r>
              <a:rPr lang="en-US" sz="2400" dirty="0" err="1"/>
              <a:t>dan</a:t>
            </a:r>
            <a:r>
              <a:rPr lang="en-US" sz="2400" dirty="0"/>
              <a:t> </a:t>
            </a:r>
            <a:r>
              <a:rPr lang="en-US" sz="2400" dirty="0" err="1"/>
              <a:t>terlepas</a:t>
            </a:r>
            <a:r>
              <a:rPr lang="en-US" sz="2400" dirty="0"/>
              <a:t> </a:t>
            </a:r>
            <a:r>
              <a:rPr lang="en-US" sz="2400" dirty="0" err="1"/>
              <a:t>ke</a:t>
            </a:r>
            <a:r>
              <a:rPr lang="en-US" sz="2400" dirty="0"/>
              <a:t> </a:t>
            </a:r>
            <a:r>
              <a:rPr lang="en-US" sz="2400" dirty="0" err="1" smtClean="0"/>
              <a:t>lingkungan</a:t>
            </a:r>
            <a:r>
              <a:rPr lang="en-US" sz="2400" dirty="0" smtClean="0"/>
              <a:t>.</a:t>
            </a:r>
          </a:p>
          <a:p>
            <a:r>
              <a:rPr lang="en-US" sz="2400" dirty="0" err="1" smtClean="0"/>
              <a:t>Pencemaran</a:t>
            </a:r>
            <a:r>
              <a:rPr lang="en-US" sz="2400" dirty="0" smtClean="0"/>
              <a:t> </a:t>
            </a:r>
            <a:r>
              <a:rPr lang="en-US" sz="2400" dirty="0" err="1" smtClean="0"/>
              <a:t>dapat</a:t>
            </a:r>
            <a:r>
              <a:rPr lang="en-US" sz="2400" dirty="0" smtClean="0"/>
              <a:t> </a:t>
            </a:r>
            <a:r>
              <a:rPr lang="en-US" sz="2400" dirty="0" err="1" smtClean="0"/>
              <a:t>menyebabkan</a:t>
            </a:r>
            <a:r>
              <a:rPr lang="en-US" sz="2400" dirty="0" smtClean="0"/>
              <a:t> </a:t>
            </a:r>
            <a:r>
              <a:rPr lang="en-US" sz="2400" dirty="0" err="1" smtClean="0"/>
              <a:t>masalah</a:t>
            </a:r>
            <a:r>
              <a:rPr lang="en-US" sz="2400" dirty="0" smtClean="0"/>
              <a:t> </a:t>
            </a:r>
            <a:r>
              <a:rPr lang="en-US" sz="2400" dirty="0" err="1" smtClean="0"/>
              <a:t>kesehatan</a:t>
            </a:r>
            <a:r>
              <a:rPr lang="en-US" sz="2400" dirty="0" smtClean="0"/>
              <a:t> </a:t>
            </a:r>
            <a:r>
              <a:rPr lang="en-US" sz="2400" dirty="0" err="1" smtClean="0"/>
              <a:t>kronis</a:t>
            </a:r>
            <a:r>
              <a:rPr lang="en-US" sz="2400" dirty="0" smtClean="0"/>
              <a:t> </a:t>
            </a:r>
            <a:r>
              <a:rPr lang="en-US" sz="2400" dirty="0" err="1" smtClean="0"/>
              <a:t>bagi</a:t>
            </a:r>
            <a:r>
              <a:rPr lang="en-US" sz="2400" dirty="0" smtClean="0"/>
              <a:t> </a:t>
            </a:r>
            <a:r>
              <a:rPr lang="en-US" sz="2400" dirty="0" err="1" smtClean="0"/>
              <a:t>manusia</a:t>
            </a:r>
            <a:r>
              <a:rPr lang="en-US" sz="2400" dirty="0" smtClean="0"/>
              <a:t> </a:t>
            </a:r>
            <a:r>
              <a:rPr lang="en-US" sz="2400" dirty="0" err="1" smtClean="0"/>
              <a:t>dan</a:t>
            </a:r>
            <a:r>
              <a:rPr lang="en-US" sz="2400" dirty="0" smtClean="0"/>
              <a:t> </a:t>
            </a:r>
            <a:r>
              <a:rPr lang="en-US" sz="2400" dirty="0" err="1" smtClean="0"/>
              <a:t>secara</a:t>
            </a:r>
            <a:r>
              <a:rPr lang="en-US" sz="2400" dirty="0" smtClean="0"/>
              <a:t> </a:t>
            </a:r>
            <a:r>
              <a:rPr lang="en-US" sz="2400" dirty="0" err="1" smtClean="0"/>
              <a:t>ber</a:t>
            </a:r>
            <a:r>
              <a:rPr lang="id-ID" sz="2400" dirty="0" smtClean="0"/>
              <a:t>ang</a:t>
            </a:r>
            <a:r>
              <a:rPr lang="en-US" sz="2400" dirty="0" err="1" smtClean="0"/>
              <a:t>sur-angsur</a:t>
            </a:r>
            <a:r>
              <a:rPr lang="en-US" sz="2400" dirty="0" smtClean="0"/>
              <a:t> </a:t>
            </a:r>
            <a:r>
              <a:rPr lang="en-US" sz="2400" dirty="0" err="1" smtClean="0"/>
              <a:t>menurunkan</a:t>
            </a:r>
            <a:r>
              <a:rPr lang="en-US" sz="2400" dirty="0" smtClean="0"/>
              <a:t> </a:t>
            </a:r>
            <a:r>
              <a:rPr lang="en-US" sz="2400" dirty="0" err="1" smtClean="0"/>
              <a:t>kualitas</a:t>
            </a:r>
            <a:r>
              <a:rPr lang="en-US" sz="2400" dirty="0" smtClean="0"/>
              <a:t> </a:t>
            </a:r>
            <a:r>
              <a:rPr lang="en-US" sz="2400" dirty="0" err="1" smtClean="0"/>
              <a:t>lingkungan</a:t>
            </a:r>
            <a:r>
              <a:rPr lang="en-US" sz="2400" dirty="0" smtClean="0"/>
              <a:t>.</a:t>
            </a:r>
          </a:p>
          <a:p>
            <a:endParaRPr lang="en-US" sz="2400" dirty="0"/>
          </a:p>
          <a:p>
            <a:endParaRPr lang="en-US"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6972" y="2276426"/>
            <a:ext cx="2859110" cy="2676305"/>
          </a:xfrm>
          <a:prstGeom prst="rect">
            <a:avLst/>
          </a:prstGeom>
        </p:spPr>
      </p:pic>
    </p:spTree>
    <p:extLst>
      <p:ext uri="{BB962C8B-B14F-4D97-AF65-F5344CB8AC3E}">
        <p14:creationId xmlns:p14="http://schemas.microsoft.com/office/powerpoint/2010/main" val="166303122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Solid Separations</a:t>
            </a:r>
            <a:endParaRPr lang="en-US" dirty="0"/>
          </a:p>
        </p:txBody>
      </p:sp>
      <p:sp>
        <p:nvSpPr>
          <p:cNvPr id="4" name="Content Placeholder 2"/>
          <p:cNvSpPr>
            <a:spLocks noGrp="1"/>
          </p:cNvSpPr>
          <p:nvPr>
            <p:ph idx="1"/>
          </p:nvPr>
        </p:nvSpPr>
        <p:spPr>
          <a:xfrm>
            <a:off x="990600" y="1417638"/>
            <a:ext cx="8001000" cy="3391973"/>
          </a:xfrm>
        </p:spPr>
        <p:txBody>
          <a:bodyPr/>
          <a:lstStyle/>
          <a:p>
            <a:pPr marL="0" indent="0">
              <a:buNone/>
            </a:pPr>
            <a:r>
              <a:rPr lang="en-US" dirty="0" err="1" smtClean="0"/>
              <a:t>Definisi</a:t>
            </a:r>
            <a:endParaRPr lang="en-US" dirty="0" smtClean="0"/>
          </a:p>
          <a:p>
            <a:pPr marL="363538" indent="-363538">
              <a:buNone/>
            </a:pPr>
            <a:r>
              <a:rPr lang="en-US" dirty="0" smtClean="0"/>
              <a:t>    Proses </a:t>
            </a:r>
            <a:r>
              <a:rPr lang="en-US" dirty="0" err="1" smtClean="0"/>
              <a:t>pemisahan</a:t>
            </a:r>
            <a:r>
              <a:rPr lang="en-US" dirty="0" smtClean="0"/>
              <a:t> </a:t>
            </a:r>
            <a:r>
              <a:rPr lang="en-US" dirty="0" err="1" smtClean="0"/>
              <a:t>Padatan</a:t>
            </a:r>
            <a:r>
              <a:rPr lang="en-US" dirty="0" smtClean="0"/>
              <a:t> </a:t>
            </a:r>
            <a:r>
              <a:rPr lang="en-US" dirty="0" err="1" smtClean="0"/>
              <a:t>dari</a:t>
            </a:r>
            <a:r>
              <a:rPr lang="en-US" dirty="0" smtClean="0"/>
              <a:t> </a:t>
            </a:r>
            <a:r>
              <a:rPr lang="en-US" dirty="0" err="1" smtClean="0"/>
              <a:t>unsur</a:t>
            </a:r>
            <a:r>
              <a:rPr lang="en-US" dirty="0" smtClean="0"/>
              <a:t> </a:t>
            </a:r>
            <a:r>
              <a:rPr lang="en-US" dirty="0" err="1" smtClean="0"/>
              <a:t>campurannya</a:t>
            </a:r>
            <a:r>
              <a:rPr lang="en-US" dirty="0" smtClean="0"/>
              <a:t>.</a:t>
            </a:r>
          </a:p>
          <a:p>
            <a:pPr marL="0" indent="0">
              <a:buNone/>
            </a:pPr>
            <a:r>
              <a:rPr lang="en-US" dirty="0" err="1" smtClean="0"/>
              <a:t>Metode</a:t>
            </a:r>
            <a:r>
              <a:rPr lang="en-US" dirty="0"/>
              <a:t> </a:t>
            </a:r>
            <a:r>
              <a:rPr lang="en-US" dirty="0" smtClean="0"/>
              <a:t>: </a:t>
            </a:r>
            <a:endParaRPr lang="en-US" dirty="0"/>
          </a:p>
        </p:txBody>
      </p:sp>
      <p:graphicFrame>
        <p:nvGraphicFramePr>
          <p:cNvPr id="3" name="Diagram 2"/>
          <p:cNvGraphicFramePr/>
          <p:nvPr>
            <p:extLst>
              <p:ext uri="{D42A27DB-BD31-4B8C-83A1-F6EECF244321}">
                <p14:modId xmlns:p14="http://schemas.microsoft.com/office/powerpoint/2010/main" val="972787491"/>
              </p:ext>
            </p:extLst>
          </p:nvPr>
        </p:nvGraphicFramePr>
        <p:xfrm>
          <a:off x="2057400" y="3623368"/>
          <a:ext cx="6096000" cy="23724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314403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Solid Separations</a:t>
            </a:r>
            <a:endParaRPr lang="en-US" dirty="0"/>
          </a:p>
        </p:txBody>
      </p:sp>
      <p:sp>
        <p:nvSpPr>
          <p:cNvPr id="3" name="Content Placeholder 2"/>
          <p:cNvSpPr>
            <a:spLocks noGrp="1"/>
          </p:cNvSpPr>
          <p:nvPr>
            <p:ph sz="quarter" idx="1"/>
          </p:nvPr>
        </p:nvSpPr>
        <p:spPr>
          <a:xfrm>
            <a:off x="609600" y="1600200"/>
            <a:ext cx="4953000" cy="461225"/>
          </a:xfrm>
        </p:spPr>
        <p:txBody>
          <a:bodyPr/>
          <a:lstStyle/>
          <a:p>
            <a:r>
              <a:rPr lang="en-US" dirty="0" smtClean="0"/>
              <a:t>Sieve and Screen</a:t>
            </a:r>
            <a:endParaRPr lang="en-US" dirty="0"/>
          </a:p>
        </p:txBody>
      </p:sp>
      <p:pic>
        <p:nvPicPr>
          <p:cNvPr id="4" name="Lackeby Roto-Sieve Rotary Screen - The Concep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15632" y="2447036"/>
            <a:ext cx="5524949" cy="3107784"/>
          </a:xfrm>
          <a:prstGeom prst="rect">
            <a:avLst/>
          </a:prstGeom>
          <a:ln>
            <a:noFill/>
          </a:ln>
          <a:effectLst>
            <a:softEdge rad="112500"/>
          </a:effectLst>
        </p:spPr>
      </p:pic>
    </p:spTree>
    <p:extLst>
      <p:ext uri="{BB962C8B-B14F-4D97-AF65-F5344CB8AC3E}">
        <p14:creationId xmlns:p14="http://schemas.microsoft.com/office/powerpoint/2010/main" val="37001327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100000">
                <p:cTn id="7" fill="hold" display="0">
                  <p:stCondLst>
                    <p:cond delay="indefinite"/>
                  </p:stCondLst>
                </p:cTn>
                <p:tgtEl>
                  <p:spTgt spid="4"/>
                </p:tgtEl>
              </p:cMediaNode>
            </p:video>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Solid Separations</a:t>
            </a:r>
          </a:p>
        </p:txBody>
      </p:sp>
      <p:sp>
        <p:nvSpPr>
          <p:cNvPr id="3" name="Content Placeholder 2"/>
          <p:cNvSpPr>
            <a:spLocks noGrp="1"/>
          </p:cNvSpPr>
          <p:nvPr>
            <p:ph sz="quarter" idx="1"/>
          </p:nvPr>
        </p:nvSpPr>
        <p:spPr/>
        <p:txBody>
          <a:bodyPr/>
          <a:lstStyle/>
          <a:p>
            <a:r>
              <a:rPr lang="en-US" dirty="0" smtClean="0"/>
              <a:t>Spiral Classifier</a:t>
            </a:r>
            <a:endParaRPr lang="en-US" dirty="0"/>
          </a:p>
        </p:txBody>
      </p:sp>
      <p:pic>
        <p:nvPicPr>
          <p:cNvPr id="5" name="spiral classifi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51904" y="2510775"/>
            <a:ext cx="5866328" cy="3299809"/>
          </a:xfrm>
          <a:prstGeom prst="rect">
            <a:avLst/>
          </a:prstGeom>
          <a:ln>
            <a:noFill/>
          </a:ln>
          <a:effectLst>
            <a:softEdge rad="112500"/>
          </a:effectLst>
        </p:spPr>
      </p:pic>
    </p:spTree>
    <p:extLst>
      <p:ext uri="{BB962C8B-B14F-4D97-AF65-F5344CB8AC3E}">
        <p14:creationId xmlns:p14="http://schemas.microsoft.com/office/powerpoint/2010/main" val="34711603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Solid Separations</a:t>
            </a:r>
          </a:p>
        </p:txBody>
      </p:sp>
      <p:sp>
        <p:nvSpPr>
          <p:cNvPr id="3" name="Content Placeholder 2"/>
          <p:cNvSpPr>
            <a:spLocks noGrp="1"/>
          </p:cNvSpPr>
          <p:nvPr>
            <p:ph sz="quarter" idx="1"/>
          </p:nvPr>
        </p:nvSpPr>
        <p:spPr/>
        <p:txBody>
          <a:bodyPr/>
          <a:lstStyle/>
          <a:p>
            <a:r>
              <a:rPr lang="en-US" dirty="0" err="1" smtClean="0"/>
              <a:t>Siklon</a:t>
            </a:r>
            <a:endParaRPr lang="en-US" dirty="0"/>
          </a:p>
        </p:txBody>
      </p:sp>
      <p:pic>
        <p:nvPicPr>
          <p:cNvPr id="4" name="How a Cyclonic Dust Collector Work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92630" y="2315751"/>
            <a:ext cx="5312535" cy="3298633"/>
          </a:xfrm>
          <a:prstGeom prst="rect">
            <a:avLst/>
          </a:prstGeom>
          <a:ln>
            <a:noFill/>
          </a:ln>
          <a:effectLst>
            <a:softEdge rad="112500"/>
          </a:effectLst>
        </p:spPr>
      </p:pic>
    </p:spTree>
    <p:extLst>
      <p:ext uri="{BB962C8B-B14F-4D97-AF65-F5344CB8AC3E}">
        <p14:creationId xmlns:p14="http://schemas.microsoft.com/office/powerpoint/2010/main" val="12624409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Solid Separations</a:t>
            </a:r>
          </a:p>
        </p:txBody>
      </p:sp>
      <p:sp>
        <p:nvSpPr>
          <p:cNvPr id="3" name="Content Placeholder 2"/>
          <p:cNvSpPr>
            <a:spLocks noGrp="1"/>
          </p:cNvSpPr>
          <p:nvPr>
            <p:ph sz="quarter" idx="1"/>
          </p:nvPr>
        </p:nvSpPr>
        <p:spPr/>
        <p:txBody>
          <a:bodyPr/>
          <a:lstStyle/>
          <a:p>
            <a:r>
              <a:rPr lang="en-US" dirty="0" smtClean="0"/>
              <a:t>Settling Basins</a:t>
            </a:r>
            <a:endParaRPr lang="en-US" dirty="0"/>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5921" y="2488665"/>
            <a:ext cx="4598624" cy="3110248"/>
          </a:xfrm>
          <a:prstGeom prst="rect">
            <a:avLst/>
          </a:prstGeom>
          <a:ln>
            <a:noFill/>
          </a:ln>
          <a:effectLst>
            <a:softEdge rad="112500"/>
          </a:effectLst>
        </p:spPr>
      </p:pic>
    </p:spTree>
    <p:extLst>
      <p:ext uri="{BB962C8B-B14F-4D97-AF65-F5344CB8AC3E}">
        <p14:creationId xmlns:p14="http://schemas.microsoft.com/office/powerpoint/2010/main" val="387411177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Solid </a:t>
            </a:r>
            <a:r>
              <a:rPr lang="en-US" dirty="0" smtClean="0"/>
              <a:t>Separations</a:t>
            </a:r>
            <a:endParaRPr lang="en-US" dirty="0"/>
          </a:p>
        </p:txBody>
      </p:sp>
      <p:sp>
        <p:nvSpPr>
          <p:cNvPr id="3" name="Content Placeholder 2"/>
          <p:cNvSpPr>
            <a:spLocks noGrp="1"/>
          </p:cNvSpPr>
          <p:nvPr>
            <p:ph sz="quarter" idx="1"/>
          </p:nvPr>
        </p:nvSpPr>
        <p:spPr/>
        <p:txBody>
          <a:bodyPr/>
          <a:lstStyle/>
          <a:p>
            <a:r>
              <a:rPr lang="en-US" dirty="0" smtClean="0"/>
              <a:t>Clarifier</a:t>
            </a:r>
            <a:endParaRPr lang="en-US" dirty="0"/>
          </a:p>
        </p:txBody>
      </p:sp>
      <p:pic>
        <p:nvPicPr>
          <p:cNvPr id="4" name="Clarifier Basics &amp; State Point Analysi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3214" y="2436303"/>
            <a:ext cx="5948999" cy="3346312"/>
          </a:xfrm>
          <a:prstGeom prst="rect">
            <a:avLst/>
          </a:prstGeom>
          <a:ln>
            <a:noFill/>
          </a:ln>
          <a:effectLst>
            <a:softEdge rad="112500"/>
          </a:effectLst>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78122" y="2548298"/>
            <a:ext cx="2573352" cy="2390055"/>
          </a:xfrm>
          <a:prstGeom prst="rect">
            <a:avLst/>
          </a:prstGeom>
        </p:spPr>
      </p:pic>
    </p:spTree>
    <p:extLst>
      <p:ext uri="{BB962C8B-B14F-4D97-AF65-F5344CB8AC3E}">
        <p14:creationId xmlns:p14="http://schemas.microsoft.com/office/powerpoint/2010/main" val="19570549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d-ID" dirty="0" smtClean="0"/>
              <a:t>Thermal Destruction of Hazardous Wastes</a:t>
            </a:r>
          </a:p>
        </p:txBody>
      </p:sp>
      <p:sp>
        <p:nvSpPr>
          <p:cNvPr id="3" name="Content Placeholder 2"/>
          <p:cNvSpPr>
            <a:spLocks noGrp="1"/>
          </p:cNvSpPr>
          <p:nvPr>
            <p:ph sz="quarter" idx="1"/>
          </p:nvPr>
        </p:nvSpPr>
        <p:spPr/>
        <p:txBody>
          <a:bodyPr/>
          <a:lstStyle/>
          <a:p>
            <a:r>
              <a:rPr lang="en-US" dirty="0" err="1" smtClean="0"/>
              <a:t>Destruksi</a:t>
            </a:r>
            <a:r>
              <a:rPr lang="en-US" dirty="0" smtClean="0"/>
              <a:t> thermal </a:t>
            </a:r>
            <a:r>
              <a:rPr lang="en-US" dirty="0" err="1" smtClean="0"/>
              <a:t>adalah</a:t>
            </a:r>
            <a:r>
              <a:rPr lang="en-US" dirty="0" smtClean="0"/>
              <a:t> </a:t>
            </a:r>
            <a:r>
              <a:rPr lang="en-US" dirty="0" err="1" smtClean="0"/>
              <a:t>metode</a:t>
            </a:r>
            <a:r>
              <a:rPr lang="en-US" dirty="0" smtClean="0"/>
              <a:t> </a:t>
            </a:r>
            <a:r>
              <a:rPr lang="en-US" dirty="0" err="1" smtClean="0"/>
              <a:t>pengelolaan</a:t>
            </a:r>
            <a:r>
              <a:rPr lang="en-US" dirty="0" smtClean="0"/>
              <a:t> </a:t>
            </a:r>
            <a:r>
              <a:rPr lang="en-US" dirty="0" err="1" smtClean="0"/>
              <a:t>limbah</a:t>
            </a:r>
            <a:r>
              <a:rPr lang="en-US" dirty="0" smtClean="0"/>
              <a:t> </a:t>
            </a:r>
            <a:r>
              <a:rPr lang="en-US" dirty="0" err="1" smtClean="0"/>
              <a:t>dengan</a:t>
            </a:r>
            <a:r>
              <a:rPr lang="en-US" dirty="0"/>
              <a:t> </a:t>
            </a:r>
            <a:r>
              <a:rPr lang="en-US" dirty="0" err="1" smtClean="0"/>
              <a:t>menggunakan</a:t>
            </a:r>
            <a:r>
              <a:rPr lang="en-US" dirty="0" smtClean="0"/>
              <a:t> proses </a:t>
            </a:r>
            <a:r>
              <a:rPr lang="en-US" dirty="0" err="1" smtClean="0"/>
              <a:t>oksidasi</a:t>
            </a:r>
            <a:r>
              <a:rPr lang="en-US" dirty="0" smtClean="0"/>
              <a:t> </a:t>
            </a:r>
            <a:r>
              <a:rPr lang="en-US" dirty="0" err="1" smtClean="0"/>
              <a:t>pada</a:t>
            </a:r>
            <a:r>
              <a:rPr lang="en-US" dirty="0" smtClean="0"/>
              <a:t> </a:t>
            </a:r>
            <a:r>
              <a:rPr lang="en-US" dirty="0" err="1" smtClean="0"/>
              <a:t>suhu</a:t>
            </a:r>
            <a:r>
              <a:rPr lang="en-US" dirty="0" smtClean="0"/>
              <a:t> </a:t>
            </a:r>
            <a:r>
              <a:rPr lang="en-US" dirty="0" err="1" smtClean="0"/>
              <a:t>tinggi</a:t>
            </a:r>
            <a:r>
              <a:rPr lang="en-US" dirty="0" smtClean="0"/>
              <a:t> </a:t>
            </a:r>
            <a:r>
              <a:rPr lang="en-US" dirty="0" err="1" smtClean="0"/>
              <a:t>untuk</a:t>
            </a:r>
            <a:r>
              <a:rPr lang="en-US" dirty="0" smtClean="0"/>
              <a:t> </a:t>
            </a:r>
            <a:r>
              <a:rPr lang="en-US" dirty="0" err="1" smtClean="0"/>
              <a:t>mengubah</a:t>
            </a:r>
            <a:r>
              <a:rPr lang="en-US" dirty="0" smtClean="0"/>
              <a:t> </a:t>
            </a:r>
            <a:r>
              <a:rPr lang="en-US" dirty="0" err="1" smtClean="0"/>
              <a:t>substansi</a:t>
            </a:r>
            <a:r>
              <a:rPr lang="en-US" dirty="0" smtClean="0"/>
              <a:t> </a:t>
            </a:r>
            <a:r>
              <a:rPr lang="en-US" dirty="0" err="1" smtClean="0"/>
              <a:t>limbah</a:t>
            </a:r>
            <a:r>
              <a:rPr lang="en-US" dirty="0" smtClean="0"/>
              <a:t> </a:t>
            </a:r>
            <a:r>
              <a:rPr lang="en-US" dirty="0" err="1" smtClean="0"/>
              <a:t>menjadi</a:t>
            </a:r>
            <a:r>
              <a:rPr lang="en-US" dirty="0" smtClean="0"/>
              <a:t> </a:t>
            </a:r>
            <a:r>
              <a:rPr lang="en-US" dirty="0" err="1" smtClean="0"/>
              <a:t>produk</a:t>
            </a:r>
            <a:r>
              <a:rPr lang="en-US" dirty="0" smtClean="0"/>
              <a:t> yang </a:t>
            </a:r>
            <a:r>
              <a:rPr lang="en-US" dirty="0" err="1" smtClean="0"/>
              <a:t>umumnya</a:t>
            </a:r>
            <a:r>
              <a:rPr lang="en-US" dirty="0" smtClean="0"/>
              <a:t> </a:t>
            </a:r>
            <a:r>
              <a:rPr lang="en-US" dirty="0" err="1" smtClean="0"/>
              <a:t>mengandung</a:t>
            </a:r>
            <a:r>
              <a:rPr lang="en-US" dirty="0" smtClean="0"/>
              <a:t> CO2, H20, Vapor, SO2, </a:t>
            </a:r>
            <a:r>
              <a:rPr lang="en-US" dirty="0" err="1" smtClean="0"/>
              <a:t>Nox</a:t>
            </a:r>
            <a:r>
              <a:rPr lang="en-US" dirty="0" smtClean="0"/>
              <a:t>, gas HCL </a:t>
            </a:r>
            <a:r>
              <a:rPr lang="en-US" dirty="0" err="1" smtClean="0"/>
              <a:t>dan</a:t>
            </a:r>
            <a:r>
              <a:rPr lang="en-US" dirty="0" smtClean="0"/>
              <a:t> </a:t>
            </a:r>
            <a:r>
              <a:rPr lang="en-US" dirty="0" err="1" smtClean="0"/>
              <a:t>debu</a:t>
            </a:r>
            <a:r>
              <a:rPr lang="en-US" dirty="0" smtClean="0"/>
              <a:t>.</a:t>
            </a:r>
          </a:p>
          <a:p>
            <a:r>
              <a:rPr lang="en-US" dirty="0" err="1" smtClean="0"/>
              <a:t>Catatan</a:t>
            </a:r>
            <a:r>
              <a:rPr lang="en-US" dirty="0" smtClean="0"/>
              <a:t> : SO2, </a:t>
            </a:r>
            <a:r>
              <a:rPr lang="en-US" dirty="0" err="1" smtClean="0"/>
              <a:t>NOx</a:t>
            </a:r>
            <a:r>
              <a:rPr lang="en-US" dirty="0" smtClean="0"/>
              <a:t>, gas HCL, </a:t>
            </a:r>
            <a:r>
              <a:rPr lang="en-US" dirty="0" err="1" smtClean="0"/>
              <a:t>dan</a:t>
            </a:r>
            <a:r>
              <a:rPr lang="en-US" dirty="0" smtClean="0"/>
              <a:t> </a:t>
            </a:r>
            <a:r>
              <a:rPr lang="en-US" dirty="0" err="1" smtClean="0"/>
              <a:t>debu</a:t>
            </a:r>
            <a:r>
              <a:rPr lang="en-US" dirty="0" smtClean="0"/>
              <a:t> </a:t>
            </a:r>
            <a:r>
              <a:rPr lang="en-US" dirty="0" err="1" smtClean="0"/>
              <a:t>merupakan</a:t>
            </a:r>
            <a:r>
              <a:rPr lang="en-US" dirty="0" smtClean="0"/>
              <a:t> </a:t>
            </a:r>
            <a:r>
              <a:rPr lang="en-US" dirty="0" err="1" smtClean="0"/>
              <a:t>polutan</a:t>
            </a:r>
            <a:r>
              <a:rPr lang="en-US" dirty="0" smtClean="0"/>
              <a:t> </a:t>
            </a:r>
            <a:r>
              <a:rPr lang="en-US" dirty="0" err="1" smtClean="0"/>
              <a:t>sehingga</a:t>
            </a:r>
            <a:r>
              <a:rPr lang="en-US" dirty="0" smtClean="0"/>
              <a:t> </a:t>
            </a:r>
            <a:r>
              <a:rPr lang="en-US" dirty="0" err="1" smtClean="0"/>
              <a:t>diperlukan</a:t>
            </a:r>
            <a:r>
              <a:rPr lang="en-US" dirty="0" smtClean="0"/>
              <a:t> </a:t>
            </a:r>
            <a:r>
              <a:rPr lang="en-US" dirty="0" err="1" smtClean="0"/>
              <a:t>kontrol</a:t>
            </a:r>
            <a:r>
              <a:rPr lang="en-US" dirty="0" smtClean="0"/>
              <a:t> </a:t>
            </a:r>
            <a:r>
              <a:rPr lang="en-US" dirty="0" err="1" smtClean="0"/>
              <a:t>emisi</a:t>
            </a:r>
            <a:r>
              <a:rPr lang="en-US" dirty="0" smtClean="0"/>
              <a:t> </a:t>
            </a:r>
            <a:r>
              <a:rPr lang="en-US" dirty="0" err="1" smtClean="0"/>
              <a:t>udara</a:t>
            </a:r>
            <a:r>
              <a:rPr lang="en-US" dirty="0" smtClean="0"/>
              <a:t> yang </a:t>
            </a:r>
            <a:r>
              <a:rPr lang="en-US" dirty="0" err="1" smtClean="0"/>
              <a:t>mencegah</a:t>
            </a:r>
            <a:r>
              <a:rPr lang="en-US" dirty="0" smtClean="0"/>
              <a:t> </a:t>
            </a:r>
            <a:r>
              <a:rPr lang="en-US" dirty="0" err="1" smtClean="0"/>
              <a:t>terbuangnya</a:t>
            </a:r>
            <a:r>
              <a:rPr lang="en-US" dirty="0" smtClean="0"/>
              <a:t> </a:t>
            </a:r>
            <a:r>
              <a:rPr lang="en-US" dirty="0" err="1" smtClean="0"/>
              <a:t>polutan</a:t>
            </a:r>
            <a:r>
              <a:rPr lang="en-US" dirty="0" smtClean="0"/>
              <a:t> </a:t>
            </a:r>
            <a:r>
              <a:rPr lang="en-US" dirty="0" err="1" smtClean="0"/>
              <a:t>ke</a:t>
            </a:r>
            <a:r>
              <a:rPr lang="en-US" dirty="0" smtClean="0"/>
              <a:t> </a:t>
            </a:r>
            <a:r>
              <a:rPr lang="en-US" dirty="0" err="1" smtClean="0"/>
              <a:t>udara</a:t>
            </a:r>
            <a:endParaRPr lang="en-US" dirty="0"/>
          </a:p>
        </p:txBody>
      </p:sp>
    </p:spTree>
    <p:extLst>
      <p:ext uri="{BB962C8B-B14F-4D97-AF65-F5344CB8AC3E}">
        <p14:creationId xmlns:p14="http://schemas.microsoft.com/office/powerpoint/2010/main" val="1829824284"/>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Incinerator</a:t>
            </a:r>
            <a:endParaRPr lang="en-US" dirty="0"/>
          </a:p>
        </p:txBody>
      </p:sp>
      <p:sp>
        <p:nvSpPr>
          <p:cNvPr id="3" name="Content Placeholder 2"/>
          <p:cNvSpPr>
            <a:spLocks noGrp="1"/>
          </p:cNvSpPr>
          <p:nvPr>
            <p:ph sz="quarter" idx="1"/>
          </p:nvPr>
        </p:nvSpPr>
        <p:spPr>
          <a:xfrm>
            <a:off x="685800" y="1600200"/>
            <a:ext cx="8001000" cy="4525963"/>
          </a:xfrm>
        </p:spPr>
        <p:txBody>
          <a:bodyPr/>
          <a:lstStyle/>
          <a:p>
            <a:r>
              <a:rPr lang="en-US" dirty="0" smtClean="0"/>
              <a:t>Incinerator </a:t>
            </a:r>
            <a:r>
              <a:rPr lang="en-US" dirty="0" err="1" smtClean="0"/>
              <a:t>merupakan</a:t>
            </a:r>
            <a:r>
              <a:rPr lang="en-US" dirty="0" smtClean="0"/>
              <a:t> </a:t>
            </a:r>
            <a:r>
              <a:rPr lang="en-US" dirty="0" err="1" smtClean="0"/>
              <a:t>alat</a:t>
            </a:r>
            <a:r>
              <a:rPr lang="en-US" dirty="0" smtClean="0"/>
              <a:t> </a:t>
            </a:r>
            <a:r>
              <a:rPr lang="en-US" dirty="0" err="1" smtClean="0"/>
              <a:t>untuk</a:t>
            </a:r>
            <a:r>
              <a:rPr lang="en-US" dirty="0" smtClean="0"/>
              <a:t> </a:t>
            </a:r>
            <a:r>
              <a:rPr lang="en-US" dirty="0" err="1" smtClean="0"/>
              <a:t>menerapkan</a:t>
            </a:r>
            <a:r>
              <a:rPr lang="en-US" dirty="0" smtClean="0"/>
              <a:t> </a:t>
            </a:r>
            <a:r>
              <a:rPr lang="en-US" dirty="0" err="1" smtClean="0"/>
              <a:t>teknologi</a:t>
            </a:r>
            <a:r>
              <a:rPr lang="en-US" dirty="0" smtClean="0"/>
              <a:t> </a:t>
            </a:r>
            <a:r>
              <a:rPr lang="en-US" dirty="0" err="1" smtClean="0"/>
              <a:t>insinerasi</a:t>
            </a:r>
            <a:r>
              <a:rPr lang="en-US" dirty="0" smtClean="0"/>
              <a:t> </a:t>
            </a:r>
            <a:r>
              <a:rPr lang="en-US" dirty="0" err="1" smtClean="0"/>
              <a:t>dalam</a:t>
            </a:r>
            <a:r>
              <a:rPr lang="en-US" dirty="0" smtClean="0"/>
              <a:t> </a:t>
            </a:r>
            <a:r>
              <a:rPr lang="en-US" dirty="0" err="1" smtClean="0"/>
              <a:t>metode</a:t>
            </a:r>
            <a:r>
              <a:rPr lang="en-US" dirty="0" smtClean="0"/>
              <a:t> </a:t>
            </a:r>
            <a:r>
              <a:rPr lang="en-US" dirty="0" err="1" smtClean="0"/>
              <a:t>destruksi</a:t>
            </a:r>
            <a:r>
              <a:rPr lang="en-US" dirty="0" smtClean="0"/>
              <a:t> thermal</a:t>
            </a:r>
          </a:p>
          <a:p>
            <a:r>
              <a:rPr lang="en-US" dirty="0" err="1" smtClean="0"/>
              <a:t>Tujuan</a:t>
            </a:r>
            <a:r>
              <a:rPr lang="en-US" dirty="0" smtClean="0"/>
              <a:t> : </a:t>
            </a:r>
          </a:p>
          <a:p>
            <a:pPr marL="363538" indent="-363538">
              <a:buNone/>
            </a:pPr>
            <a:r>
              <a:rPr lang="en-US" dirty="0" smtClean="0"/>
              <a:t>    </a:t>
            </a:r>
            <a:r>
              <a:rPr lang="en-US" dirty="0" err="1" smtClean="0"/>
              <a:t>Mengurangi</a:t>
            </a:r>
            <a:r>
              <a:rPr lang="en-US" dirty="0" smtClean="0"/>
              <a:t> volume  </a:t>
            </a:r>
            <a:r>
              <a:rPr lang="en-US" dirty="0" err="1" smtClean="0"/>
              <a:t>dan</a:t>
            </a:r>
            <a:r>
              <a:rPr lang="en-US" dirty="0" smtClean="0"/>
              <a:t> </a:t>
            </a:r>
            <a:r>
              <a:rPr lang="en-US" dirty="0" err="1" smtClean="0"/>
              <a:t>mengolah</a:t>
            </a:r>
            <a:r>
              <a:rPr lang="en-US" dirty="0" smtClean="0"/>
              <a:t> </a:t>
            </a:r>
            <a:r>
              <a:rPr lang="en-US" dirty="0" err="1" smtClean="0"/>
              <a:t>limbah</a:t>
            </a:r>
            <a:r>
              <a:rPr lang="en-US" dirty="0" smtClean="0"/>
              <a:t> agar </a:t>
            </a:r>
            <a:r>
              <a:rPr lang="en-US" dirty="0" err="1" smtClean="0"/>
              <a:t>tidak</a:t>
            </a:r>
            <a:r>
              <a:rPr lang="en-US" dirty="0" smtClean="0"/>
              <a:t> </a:t>
            </a:r>
            <a:r>
              <a:rPr lang="en-US" dirty="0" err="1" smtClean="0"/>
              <a:t>berbahaya</a:t>
            </a:r>
            <a:r>
              <a:rPr lang="en-US" dirty="0" smtClean="0"/>
              <a:t> </a:t>
            </a:r>
            <a:r>
              <a:rPr lang="en-US" dirty="0" err="1" smtClean="0"/>
              <a:t>bagi</a:t>
            </a:r>
            <a:r>
              <a:rPr lang="en-US" dirty="0" smtClean="0"/>
              <a:t> </a:t>
            </a:r>
            <a:r>
              <a:rPr lang="en-US" dirty="0" err="1" smtClean="0"/>
              <a:t>lingkungan</a:t>
            </a:r>
            <a:r>
              <a:rPr lang="en-US" dirty="0" smtClean="0"/>
              <a:t> </a:t>
            </a:r>
            <a:r>
              <a:rPr lang="en-US" dirty="0" err="1" smtClean="0"/>
              <a:t>serta</a:t>
            </a:r>
            <a:r>
              <a:rPr lang="en-US" dirty="0" smtClean="0"/>
              <a:t> </a:t>
            </a:r>
            <a:r>
              <a:rPr lang="en-US" dirty="0" err="1" smtClean="0"/>
              <a:t>stabil</a:t>
            </a:r>
            <a:r>
              <a:rPr lang="en-US" dirty="0" smtClean="0"/>
              <a:t> </a:t>
            </a:r>
            <a:r>
              <a:rPr lang="en-US" dirty="0" err="1" smtClean="0"/>
              <a:t>secara</a:t>
            </a:r>
            <a:r>
              <a:rPr lang="en-US" dirty="0" smtClean="0"/>
              <a:t> </a:t>
            </a:r>
            <a:r>
              <a:rPr lang="en-US" dirty="0" err="1" smtClean="0"/>
              <a:t>kimiawi</a:t>
            </a:r>
            <a:r>
              <a:rPr lang="en-US" dirty="0" smtClean="0"/>
              <a:t>.</a:t>
            </a:r>
          </a:p>
          <a:p>
            <a:pPr marL="0" indent="0">
              <a:buNone/>
            </a:pPr>
            <a:r>
              <a:rPr lang="en-US" dirty="0" smtClean="0"/>
              <a:t>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3889" y="5031101"/>
            <a:ext cx="3590111" cy="1804487"/>
          </a:xfrm>
          <a:prstGeom prst="rect">
            <a:avLst/>
          </a:prstGeom>
        </p:spPr>
      </p:pic>
    </p:spTree>
    <p:extLst>
      <p:ext uri="{BB962C8B-B14F-4D97-AF65-F5344CB8AC3E}">
        <p14:creationId xmlns:p14="http://schemas.microsoft.com/office/powerpoint/2010/main" val="948376348"/>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946598" y="3581132"/>
            <a:ext cx="1893194" cy="10045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ROTARY KILN</a:t>
            </a:r>
            <a:endParaRPr lang="en-US" dirty="0"/>
          </a:p>
        </p:txBody>
      </p:sp>
      <p:sp>
        <p:nvSpPr>
          <p:cNvPr id="6" name="Rounded Rectangle 5"/>
          <p:cNvSpPr/>
          <p:nvPr/>
        </p:nvSpPr>
        <p:spPr>
          <a:xfrm>
            <a:off x="3293772" y="3581132"/>
            <a:ext cx="1922172" cy="10045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FLUDIZED BED</a:t>
            </a:r>
            <a:endParaRPr lang="en-US" dirty="0"/>
          </a:p>
        </p:txBody>
      </p:sp>
      <p:sp>
        <p:nvSpPr>
          <p:cNvPr id="7" name="Rounded Rectangle 6"/>
          <p:cNvSpPr/>
          <p:nvPr/>
        </p:nvSpPr>
        <p:spPr>
          <a:xfrm>
            <a:off x="5785834" y="3581132"/>
            <a:ext cx="1893194" cy="10045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MULTIPLE HEARTH</a:t>
            </a:r>
            <a:endParaRPr lang="en-US" dirty="0"/>
          </a:p>
        </p:txBody>
      </p:sp>
      <p:sp>
        <p:nvSpPr>
          <p:cNvPr id="8" name="Rounded Rectangle 7"/>
          <p:cNvSpPr/>
          <p:nvPr/>
        </p:nvSpPr>
        <p:spPr>
          <a:xfrm>
            <a:off x="3105419" y="2125819"/>
            <a:ext cx="2298879" cy="5409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JENIS INCINERATOR</a:t>
            </a:r>
            <a:endParaRPr lang="en-US" dirty="0"/>
          </a:p>
        </p:txBody>
      </p:sp>
      <p:cxnSp>
        <p:nvCxnSpPr>
          <p:cNvPr id="11" name="Straight Connector 10"/>
          <p:cNvCxnSpPr/>
          <p:nvPr/>
        </p:nvCxnSpPr>
        <p:spPr>
          <a:xfrm>
            <a:off x="1777285" y="3136811"/>
            <a:ext cx="495514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1777285" y="3136811"/>
            <a:ext cx="0" cy="3187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4269346" y="3136810"/>
            <a:ext cx="0" cy="3187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6721162" y="3149689"/>
            <a:ext cx="0" cy="3187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a:off x="4269345" y="2666732"/>
            <a:ext cx="1" cy="47007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88552"/>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Rotary Kiln Incinerator</a:t>
            </a:r>
            <a:endParaRPr lang="en-US" dirty="0"/>
          </a:p>
        </p:txBody>
      </p:sp>
      <p:sp>
        <p:nvSpPr>
          <p:cNvPr id="3" name="Content Placeholder 2"/>
          <p:cNvSpPr>
            <a:spLocks noGrp="1"/>
          </p:cNvSpPr>
          <p:nvPr>
            <p:ph sz="quarter" idx="1"/>
          </p:nvPr>
        </p:nvSpPr>
        <p:spPr/>
        <p:txBody>
          <a:bodyPr/>
          <a:lstStyle/>
          <a:p>
            <a:r>
              <a:rPr lang="en-US" dirty="0" err="1" smtClean="0"/>
              <a:t>Merupakan</a:t>
            </a:r>
            <a:r>
              <a:rPr lang="en-US" dirty="0" smtClean="0"/>
              <a:t> </a:t>
            </a:r>
            <a:r>
              <a:rPr lang="en-US" dirty="0" err="1" smtClean="0"/>
              <a:t>insinerator</a:t>
            </a:r>
            <a:r>
              <a:rPr lang="en-US" dirty="0" smtClean="0"/>
              <a:t> yang </a:t>
            </a:r>
            <a:r>
              <a:rPr lang="en-US" dirty="0" err="1" smtClean="0"/>
              <a:t>berbentuk</a:t>
            </a:r>
            <a:r>
              <a:rPr lang="en-US" dirty="0" smtClean="0"/>
              <a:t> </a:t>
            </a:r>
            <a:r>
              <a:rPr lang="en-US" dirty="0" err="1" smtClean="0"/>
              <a:t>silindris</a:t>
            </a:r>
            <a:r>
              <a:rPr lang="en-US" dirty="0" smtClean="0"/>
              <a:t> yang </a:t>
            </a:r>
            <a:r>
              <a:rPr lang="en-US" dirty="0" err="1" smtClean="0"/>
              <a:t>terbuat</a:t>
            </a:r>
            <a:r>
              <a:rPr lang="en-US" dirty="0" smtClean="0"/>
              <a:t> </a:t>
            </a:r>
            <a:r>
              <a:rPr lang="en-US" dirty="0" err="1" smtClean="0"/>
              <a:t>dari</a:t>
            </a:r>
            <a:r>
              <a:rPr lang="en-US" dirty="0" smtClean="0"/>
              <a:t> </a:t>
            </a:r>
            <a:r>
              <a:rPr lang="en-US" dirty="0" err="1" smtClean="0"/>
              <a:t>baja</a:t>
            </a:r>
            <a:r>
              <a:rPr lang="en-US" dirty="0" smtClean="0"/>
              <a:t> </a:t>
            </a:r>
            <a:r>
              <a:rPr lang="en-US" dirty="0" err="1" smtClean="0"/>
              <a:t>tahan</a:t>
            </a:r>
            <a:r>
              <a:rPr lang="en-US" dirty="0" smtClean="0"/>
              <a:t> </a:t>
            </a:r>
            <a:r>
              <a:rPr lang="en-US" dirty="0" err="1" smtClean="0"/>
              <a:t>api</a:t>
            </a:r>
            <a:endParaRPr lang="en-US" dirty="0" smtClean="0"/>
          </a:p>
          <a:p>
            <a:r>
              <a:rPr lang="en-US" dirty="0" err="1"/>
              <a:t>Memiliki</a:t>
            </a:r>
            <a:r>
              <a:rPr lang="en-US" dirty="0"/>
              <a:t> </a:t>
            </a:r>
            <a:r>
              <a:rPr lang="en-US" dirty="0" err="1"/>
              <a:t>silinder</a:t>
            </a:r>
            <a:r>
              <a:rPr lang="en-US" dirty="0"/>
              <a:t> primer </a:t>
            </a:r>
            <a:r>
              <a:rPr lang="en-US" dirty="0" err="1"/>
              <a:t>dan</a:t>
            </a:r>
            <a:r>
              <a:rPr lang="en-US" dirty="0"/>
              <a:t> </a:t>
            </a:r>
            <a:r>
              <a:rPr lang="en-US" dirty="0" err="1"/>
              <a:t>silinder</a:t>
            </a:r>
            <a:r>
              <a:rPr lang="en-US" dirty="0"/>
              <a:t> </a:t>
            </a:r>
            <a:r>
              <a:rPr lang="en-US" dirty="0" err="1" smtClean="0"/>
              <a:t>sekunder</a:t>
            </a:r>
            <a:endParaRPr lang="en-US" dirty="0" smtClean="0"/>
          </a:p>
          <a:p>
            <a:r>
              <a:rPr lang="en-US" dirty="0" err="1" smtClean="0"/>
              <a:t>Dipasang</a:t>
            </a:r>
            <a:r>
              <a:rPr lang="en-US" dirty="0" smtClean="0"/>
              <a:t> </a:t>
            </a:r>
            <a:r>
              <a:rPr lang="en-US" dirty="0" err="1" smtClean="0"/>
              <a:t>dengan</a:t>
            </a:r>
            <a:r>
              <a:rPr lang="en-US" dirty="0" smtClean="0"/>
              <a:t> </a:t>
            </a:r>
            <a:r>
              <a:rPr lang="en-US" dirty="0" err="1" smtClean="0"/>
              <a:t>sudut</a:t>
            </a:r>
            <a:r>
              <a:rPr lang="en-US" dirty="0" smtClean="0"/>
              <a:t> </a:t>
            </a:r>
            <a:r>
              <a:rPr lang="en-US" dirty="0" err="1" smtClean="0"/>
              <a:t>kemiringan</a:t>
            </a:r>
            <a:r>
              <a:rPr lang="en-US" dirty="0" smtClean="0"/>
              <a:t> </a:t>
            </a:r>
            <a:r>
              <a:rPr lang="en-US" dirty="0" err="1" smtClean="0"/>
              <a:t>rendah</a:t>
            </a:r>
            <a:endParaRPr lang="en-US" dirty="0" smtClean="0"/>
          </a:p>
          <a:p>
            <a:r>
              <a:rPr lang="en-US" dirty="0" err="1" smtClean="0"/>
              <a:t>Silinder</a:t>
            </a:r>
            <a:r>
              <a:rPr lang="en-US" dirty="0" smtClean="0"/>
              <a:t> primer </a:t>
            </a:r>
            <a:r>
              <a:rPr lang="en-US" dirty="0" err="1" smtClean="0"/>
              <a:t>berotasi</a:t>
            </a:r>
            <a:r>
              <a:rPr lang="en-US" dirty="0" smtClean="0"/>
              <a:t> agar </a:t>
            </a:r>
            <a:r>
              <a:rPr lang="en-US" dirty="0" err="1" smtClean="0"/>
              <a:t>pembakaran</a:t>
            </a:r>
            <a:r>
              <a:rPr lang="en-US" dirty="0" smtClean="0"/>
              <a:t> </a:t>
            </a:r>
            <a:r>
              <a:rPr lang="en-US" dirty="0" err="1" smtClean="0"/>
              <a:t>terjadi</a:t>
            </a:r>
            <a:r>
              <a:rPr lang="en-US" dirty="0" smtClean="0"/>
              <a:t> </a:t>
            </a:r>
            <a:r>
              <a:rPr lang="en-US" dirty="0" err="1" smtClean="0"/>
              <a:t>secara</a:t>
            </a:r>
            <a:r>
              <a:rPr lang="en-US" dirty="0" smtClean="0"/>
              <a:t> </a:t>
            </a:r>
            <a:r>
              <a:rPr lang="en-US" dirty="0" err="1" smtClean="0"/>
              <a:t>menyeluruh</a:t>
            </a:r>
            <a:endParaRPr lang="en-US" dirty="0" smtClean="0"/>
          </a:p>
          <a:p>
            <a:r>
              <a:rPr lang="en-US" dirty="0" err="1" smtClean="0"/>
              <a:t>Kedua</a:t>
            </a:r>
            <a:r>
              <a:rPr lang="en-US" dirty="0" smtClean="0"/>
              <a:t> </a:t>
            </a:r>
            <a:r>
              <a:rPr lang="en-US" dirty="0" err="1" smtClean="0"/>
              <a:t>silinder</a:t>
            </a:r>
            <a:r>
              <a:rPr lang="en-US" dirty="0" smtClean="0"/>
              <a:t> </a:t>
            </a:r>
            <a:r>
              <a:rPr lang="en-US" dirty="0" err="1" smtClean="0"/>
              <a:t>dilengkapi</a:t>
            </a:r>
            <a:r>
              <a:rPr lang="en-US" dirty="0" smtClean="0"/>
              <a:t> burner</a:t>
            </a:r>
          </a:p>
          <a:p>
            <a:r>
              <a:rPr lang="en-US" dirty="0" err="1" smtClean="0"/>
              <a:t>Digunakan</a:t>
            </a:r>
            <a:r>
              <a:rPr lang="en-US" dirty="0" smtClean="0"/>
              <a:t> </a:t>
            </a:r>
            <a:r>
              <a:rPr lang="en-US" dirty="0" err="1" smtClean="0"/>
              <a:t>untuk</a:t>
            </a:r>
            <a:r>
              <a:rPr lang="en-US" dirty="0" smtClean="0"/>
              <a:t> </a:t>
            </a:r>
            <a:r>
              <a:rPr lang="en-US" dirty="0" err="1" smtClean="0"/>
              <a:t>mengelola</a:t>
            </a:r>
            <a:r>
              <a:rPr lang="en-US" dirty="0" smtClean="0"/>
              <a:t> </a:t>
            </a:r>
            <a:r>
              <a:rPr lang="en-US" dirty="0" err="1" smtClean="0"/>
              <a:t>limbah</a:t>
            </a:r>
            <a:r>
              <a:rPr lang="en-US" dirty="0" smtClean="0"/>
              <a:t> </a:t>
            </a:r>
            <a:r>
              <a:rPr lang="en-US" dirty="0" err="1" smtClean="0"/>
              <a:t>padat</a:t>
            </a:r>
            <a:r>
              <a:rPr lang="en-US" dirty="0" smtClean="0"/>
              <a:t>, </a:t>
            </a:r>
            <a:r>
              <a:rPr lang="en-US" dirty="0" err="1" smtClean="0"/>
              <a:t>lumpur</a:t>
            </a:r>
            <a:r>
              <a:rPr lang="en-US" dirty="0" smtClean="0"/>
              <a:t> </a:t>
            </a:r>
            <a:r>
              <a:rPr lang="en-US" dirty="0" err="1" smtClean="0"/>
              <a:t>dan</a:t>
            </a:r>
            <a:r>
              <a:rPr lang="en-US" dirty="0" smtClean="0"/>
              <a:t> </a:t>
            </a:r>
            <a:r>
              <a:rPr lang="en-US" dirty="0" err="1" smtClean="0"/>
              <a:t>cair</a:t>
            </a:r>
            <a:endParaRPr lang="en-US" dirty="0"/>
          </a:p>
        </p:txBody>
      </p:sp>
    </p:spTree>
    <p:extLst>
      <p:ext uri="{BB962C8B-B14F-4D97-AF65-F5344CB8AC3E}">
        <p14:creationId xmlns:p14="http://schemas.microsoft.com/office/powerpoint/2010/main" val="102900847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412"/>
            <a:ext cx="8229600" cy="1143000"/>
          </a:xfrm>
        </p:spPr>
        <p:txBody>
          <a:bodyPr/>
          <a:lstStyle/>
          <a:p>
            <a:pPr algn="ctr"/>
            <a:r>
              <a:rPr lang="en-US" dirty="0" err="1" smtClean="0"/>
              <a:t>Polusi</a:t>
            </a:r>
            <a:r>
              <a:rPr lang="en-US" dirty="0" smtClean="0"/>
              <a:t> </a:t>
            </a:r>
            <a:r>
              <a:rPr lang="en-US" dirty="0" err="1" smtClean="0"/>
              <a:t>udara</a:t>
            </a:r>
            <a:endParaRPr lang="en-US" dirty="0"/>
          </a:p>
        </p:txBody>
      </p:sp>
      <p:sp>
        <p:nvSpPr>
          <p:cNvPr id="3" name="Content Placeholder 2"/>
          <p:cNvSpPr>
            <a:spLocks noGrp="1"/>
          </p:cNvSpPr>
          <p:nvPr>
            <p:ph idx="1"/>
          </p:nvPr>
        </p:nvSpPr>
        <p:spPr>
          <a:xfrm>
            <a:off x="457200" y="1295400"/>
            <a:ext cx="8229600" cy="4525963"/>
          </a:xfrm>
        </p:spPr>
        <p:txBody>
          <a:bodyPr>
            <a:normAutofit fontScale="92500" lnSpcReduction="10000"/>
          </a:bodyPr>
          <a:lstStyle/>
          <a:p>
            <a:r>
              <a:rPr lang="en-US" dirty="0" err="1" smtClean="0"/>
              <a:t>Pencemaran</a:t>
            </a:r>
            <a:r>
              <a:rPr lang="en-US" dirty="0"/>
              <a:t> </a:t>
            </a:r>
            <a:r>
              <a:rPr lang="en-US" dirty="0" err="1" smtClean="0"/>
              <a:t>dapat</a:t>
            </a:r>
            <a:r>
              <a:rPr lang="en-US" dirty="0" smtClean="0"/>
              <a:t> </a:t>
            </a:r>
            <a:r>
              <a:rPr lang="en-US" dirty="0" err="1" smtClean="0"/>
              <a:t>menyebabkan</a:t>
            </a:r>
            <a:r>
              <a:rPr lang="en-US" dirty="0" smtClean="0"/>
              <a:t> </a:t>
            </a:r>
            <a:r>
              <a:rPr lang="en-US" dirty="0" err="1" smtClean="0"/>
              <a:t>bau</a:t>
            </a:r>
            <a:r>
              <a:rPr lang="en-US" dirty="0" smtClean="0"/>
              <a:t> </a:t>
            </a:r>
            <a:r>
              <a:rPr lang="en-US" dirty="0" err="1" smtClean="0"/>
              <a:t>busuk</a:t>
            </a:r>
            <a:r>
              <a:rPr lang="en-US" dirty="0" smtClean="0"/>
              <a:t> di </a:t>
            </a:r>
            <a:r>
              <a:rPr lang="en-US" dirty="0" err="1" smtClean="0"/>
              <a:t>tempat</a:t>
            </a:r>
            <a:r>
              <a:rPr lang="en-US" dirty="0" smtClean="0"/>
              <a:t> </a:t>
            </a:r>
            <a:r>
              <a:rPr lang="en-US" dirty="0" err="1" smtClean="0"/>
              <a:t>industri</a:t>
            </a:r>
            <a:r>
              <a:rPr lang="en-US" dirty="0" smtClean="0"/>
              <a:t> yang </a:t>
            </a:r>
            <a:r>
              <a:rPr lang="en-US" dirty="0" err="1" smtClean="0"/>
              <a:t>akan</a:t>
            </a:r>
            <a:r>
              <a:rPr lang="en-US" dirty="0" smtClean="0"/>
              <a:t> </a:t>
            </a:r>
            <a:r>
              <a:rPr lang="en-US" dirty="0" err="1" smtClean="0"/>
              <a:t>menyebabkan</a:t>
            </a:r>
            <a:r>
              <a:rPr lang="en-US" dirty="0" smtClean="0"/>
              <a:t> </a:t>
            </a:r>
            <a:r>
              <a:rPr lang="en-US" dirty="0" err="1" smtClean="0"/>
              <a:t>gan</a:t>
            </a:r>
            <a:r>
              <a:rPr lang="id-ID" dirty="0" smtClean="0"/>
              <a:t>g</a:t>
            </a:r>
            <a:r>
              <a:rPr lang="en-US" dirty="0" smtClean="0"/>
              <a:t>guan </a:t>
            </a:r>
            <a:r>
              <a:rPr lang="en-US" dirty="0" err="1" smtClean="0"/>
              <a:t>dan</a:t>
            </a:r>
            <a:r>
              <a:rPr lang="en-US" dirty="0" smtClean="0"/>
              <a:t> </a:t>
            </a:r>
            <a:r>
              <a:rPr lang="en-US" dirty="0" err="1" smtClean="0"/>
              <a:t>potensial</a:t>
            </a:r>
            <a:r>
              <a:rPr lang="en-US" dirty="0" smtClean="0"/>
              <a:t> </a:t>
            </a:r>
            <a:r>
              <a:rPr lang="en-US" dirty="0" err="1" smtClean="0"/>
              <a:t>bahaya</a:t>
            </a:r>
            <a:r>
              <a:rPr lang="en-US" dirty="0" smtClean="0"/>
              <a:t> </a:t>
            </a:r>
            <a:r>
              <a:rPr lang="en-US" dirty="0" err="1" smtClean="0"/>
              <a:t>kesehatan</a:t>
            </a:r>
            <a:r>
              <a:rPr lang="en-US" dirty="0" smtClean="0"/>
              <a:t> di </a:t>
            </a:r>
            <a:r>
              <a:rPr lang="en-US" dirty="0" err="1" smtClean="0"/>
              <a:t>tempat</a:t>
            </a:r>
            <a:r>
              <a:rPr lang="en-US" dirty="0" smtClean="0"/>
              <a:t> </a:t>
            </a:r>
            <a:r>
              <a:rPr lang="en-US" dirty="0" err="1" smtClean="0"/>
              <a:t>kerja</a:t>
            </a:r>
            <a:r>
              <a:rPr lang="en-US" dirty="0" smtClean="0"/>
              <a:t>.</a:t>
            </a:r>
          </a:p>
          <a:p>
            <a:r>
              <a:rPr lang="en-US" dirty="0" err="1" smtClean="0"/>
              <a:t>Polusi</a:t>
            </a:r>
            <a:r>
              <a:rPr lang="en-US" dirty="0" smtClean="0"/>
              <a:t> </a:t>
            </a:r>
            <a:r>
              <a:rPr lang="en-US" dirty="0" err="1" smtClean="0"/>
              <a:t>udara</a:t>
            </a:r>
            <a:r>
              <a:rPr lang="en-US" dirty="0" smtClean="0"/>
              <a:t> </a:t>
            </a:r>
            <a:r>
              <a:rPr lang="en-US" dirty="0" err="1" smtClean="0"/>
              <a:t>akibat</a:t>
            </a:r>
            <a:r>
              <a:rPr lang="en-US" dirty="0" smtClean="0"/>
              <a:t> </a:t>
            </a:r>
            <a:r>
              <a:rPr lang="en-US" dirty="0" err="1" smtClean="0"/>
              <a:t>industri</a:t>
            </a:r>
            <a:r>
              <a:rPr lang="en-US" dirty="0" smtClean="0"/>
              <a:t> </a:t>
            </a:r>
            <a:r>
              <a:rPr lang="en-US" dirty="0" err="1" smtClean="0"/>
              <a:t>dapat</a:t>
            </a:r>
            <a:r>
              <a:rPr lang="en-US" dirty="0" smtClean="0"/>
              <a:t> </a:t>
            </a:r>
            <a:r>
              <a:rPr lang="en-US" dirty="0" err="1" smtClean="0"/>
              <a:t>disebabkan</a:t>
            </a:r>
            <a:r>
              <a:rPr lang="en-US" dirty="0" smtClean="0"/>
              <a:t> </a:t>
            </a:r>
            <a:r>
              <a:rPr lang="en-US" dirty="0" err="1" smtClean="0"/>
              <a:t>ke</a:t>
            </a:r>
            <a:r>
              <a:rPr lang="en-US" dirty="0" smtClean="0"/>
              <a:t> </a:t>
            </a:r>
            <a:r>
              <a:rPr lang="en-US" dirty="0" err="1" smtClean="0"/>
              <a:t>dalam</a:t>
            </a:r>
            <a:r>
              <a:rPr lang="en-US" dirty="0" smtClean="0"/>
              <a:t> </a:t>
            </a:r>
            <a:r>
              <a:rPr lang="en-US" dirty="0" err="1" smtClean="0"/>
              <a:t>berbagai</a:t>
            </a:r>
            <a:r>
              <a:rPr lang="en-US" dirty="0" smtClean="0"/>
              <a:t> </a:t>
            </a:r>
            <a:r>
              <a:rPr lang="en-US" dirty="0" err="1" smtClean="0"/>
              <a:t>substansi</a:t>
            </a:r>
            <a:r>
              <a:rPr lang="en-US" dirty="0" smtClean="0"/>
              <a:t> </a:t>
            </a:r>
            <a:r>
              <a:rPr lang="en-US" dirty="0" err="1" smtClean="0"/>
              <a:t>seperti</a:t>
            </a:r>
            <a:r>
              <a:rPr lang="en-US" dirty="0" smtClean="0"/>
              <a:t> gas </a:t>
            </a:r>
            <a:r>
              <a:rPr lang="en-US" dirty="0" err="1" smtClean="0"/>
              <a:t>amonia</a:t>
            </a:r>
            <a:r>
              <a:rPr lang="en-US" dirty="0" smtClean="0"/>
              <a:t>, gas </a:t>
            </a:r>
            <a:r>
              <a:rPr lang="en-US" dirty="0" err="1" smtClean="0"/>
              <a:t>hidrogen</a:t>
            </a:r>
            <a:r>
              <a:rPr lang="en-US" dirty="0" smtClean="0"/>
              <a:t> </a:t>
            </a:r>
            <a:r>
              <a:rPr lang="en-US" dirty="0" err="1" smtClean="0"/>
              <a:t>sulfida</a:t>
            </a:r>
            <a:r>
              <a:rPr lang="en-US" dirty="0" smtClean="0"/>
              <a:t>, sulfur, </a:t>
            </a:r>
            <a:r>
              <a:rPr lang="en-US" dirty="0" err="1" smtClean="0"/>
              <a:t>dan</a:t>
            </a:r>
            <a:r>
              <a:rPr lang="en-US" dirty="0" smtClean="0"/>
              <a:t> </a:t>
            </a:r>
            <a:r>
              <a:rPr lang="en-US" dirty="0" err="1" smtClean="0"/>
              <a:t>hidrokarbon</a:t>
            </a:r>
            <a:r>
              <a:rPr lang="en-US" dirty="0" smtClean="0"/>
              <a:t> </a:t>
            </a:r>
            <a:r>
              <a:rPr lang="en-US" dirty="0" err="1" smtClean="0"/>
              <a:t>seperti</a:t>
            </a:r>
            <a:r>
              <a:rPr lang="en-US" dirty="0" smtClean="0"/>
              <a:t> Volatile Organic Compounds (VOCs) </a:t>
            </a:r>
            <a:r>
              <a:rPr lang="en-US" dirty="0" err="1" smtClean="0"/>
              <a:t>termasuk</a:t>
            </a:r>
            <a:r>
              <a:rPr lang="en-US" dirty="0" smtClean="0"/>
              <a:t> benzene, </a:t>
            </a:r>
            <a:r>
              <a:rPr lang="en-US" dirty="0" err="1" smtClean="0"/>
              <a:t>toulene</a:t>
            </a:r>
            <a:r>
              <a:rPr lang="en-US" dirty="0" smtClean="0"/>
              <a:t>, xylenes, </a:t>
            </a:r>
            <a:r>
              <a:rPr lang="en-US" dirty="0" err="1" smtClean="0"/>
              <a:t>napthenes</a:t>
            </a:r>
            <a:r>
              <a:rPr lang="en-US" dirty="0" smtClean="0"/>
              <a:t>, hexane, </a:t>
            </a:r>
            <a:r>
              <a:rPr lang="en-US" dirty="0" err="1" smtClean="0"/>
              <a:t>eter</a:t>
            </a:r>
            <a:r>
              <a:rPr lang="en-US" dirty="0" smtClean="0"/>
              <a:t>, </a:t>
            </a:r>
            <a:r>
              <a:rPr lang="en-US" dirty="0" err="1" smtClean="0"/>
              <a:t>dan</a:t>
            </a:r>
            <a:r>
              <a:rPr lang="en-US" dirty="0" smtClean="0"/>
              <a:t> butadiene.</a:t>
            </a:r>
            <a:endParaRPr lang="en-US" dirty="0"/>
          </a:p>
        </p:txBody>
      </p:sp>
    </p:spTree>
    <p:extLst>
      <p:ext uri="{BB962C8B-B14F-4D97-AF65-F5344CB8AC3E}">
        <p14:creationId xmlns:p14="http://schemas.microsoft.com/office/powerpoint/2010/main" val="357632392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Fuidized</a:t>
            </a:r>
            <a:r>
              <a:rPr lang="en-US" dirty="0" smtClean="0"/>
              <a:t> Bed Incinerator</a:t>
            </a:r>
            <a:endParaRPr lang="en-US" dirty="0"/>
          </a:p>
        </p:txBody>
      </p:sp>
      <p:sp>
        <p:nvSpPr>
          <p:cNvPr id="3" name="Content Placeholder 2"/>
          <p:cNvSpPr>
            <a:spLocks noGrp="1"/>
          </p:cNvSpPr>
          <p:nvPr>
            <p:ph sz="quarter" idx="1"/>
          </p:nvPr>
        </p:nvSpPr>
        <p:spPr/>
        <p:txBody>
          <a:bodyPr/>
          <a:lstStyle/>
          <a:p>
            <a:r>
              <a:rPr lang="en-US" dirty="0" err="1" smtClean="0"/>
              <a:t>Merupakan</a:t>
            </a:r>
            <a:r>
              <a:rPr lang="en-US" dirty="0" smtClean="0"/>
              <a:t> </a:t>
            </a:r>
            <a:r>
              <a:rPr lang="en-US" dirty="0" err="1" smtClean="0"/>
              <a:t>tungku</a:t>
            </a:r>
            <a:r>
              <a:rPr lang="en-US" dirty="0" smtClean="0"/>
              <a:t> </a:t>
            </a:r>
            <a:r>
              <a:rPr lang="en-US" dirty="0" err="1" smtClean="0"/>
              <a:t>pembakar</a:t>
            </a:r>
            <a:r>
              <a:rPr lang="en-US" dirty="0" smtClean="0"/>
              <a:t> yang </a:t>
            </a:r>
            <a:r>
              <a:rPr lang="en-US" dirty="0" err="1" smtClean="0"/>
              <a:t>menggunakan</a:t>
            </a:r>
            <a:r>
              <a:rPr lang="en-US" dirty="0" smtClean="0"/>
              <a:t> </a:t>
            </a:r>
            <a:r>
              <a:rPr lang="en-US" dirty="0" err="1" smtClean="0"/>
              <a:t>pasir</a:t>
            </a:r>
            <a:r>
              <a:rPr lang="en-US" dirty="0" smtClean="0"/>
              <a:t> </a:t>
            </a:r>
            <a:r>
              <a:rPr lang="en-US" dirty="0" err="1" smtClean="0"/>
              <a:t>sebagai</a:t>
            </a:r>
            <a:r>
              <a:rPr lang="en-US" dirty="0" smtClean="0"/>
              <a:t> media </a:t>
            </a:r>
            <a:r>
              <a:rPr lang="en-US" dirty="0" err="1" smtClean="0"/>
              <a:t>pengaduk</a:t>
            </a:r>
            <a:r>
              <a:rPr lang="en-US" dirty="0" smtClean="0"/>
              <a:t> ( </a:t>
            </a:r>
            <a:r>
              <a:rPr lang="en-US" dirty="0" err="1" smtClean="0"/>
              <a:t>pasir</a:t>
            </a:r>
            <a:r>
              <a:rPr lang="en-US" dirty="0" smtClean="0"/>
              <a:t> </a:t>
            </a:r>
            <a:r>
              <a:rPr lang="en-US" dirty="0" err="1" smtClean="0"/>
              <a:t>kuarsa</a:t>
            </a:r>
            <a:r>
              <a:rPr lang="en-US" dirty="0" smtClean="0"/>
              <a:t> </a:t>
            </a:r>
            <a:r>
              <a:rPr lang="en-US" dirty="0" err="1" smtClean="0"/>
              <a:t>atau</a:t>
            </a:r>
            <a:r>
              <a:rPr lang="en-US" dirty="0" smtClean="0"/>
              <a:t> </a:t>
            </a:r>
            <a:r>
              <a:rPr lang="en-US" dirty="0" err="1" smtClean="0"/>
              <a:t>silika</a:t>
            </a:r>
            <a:r>
              <a:rPr lang="en-US" dirty="0" smtClean="0"/>
              <a:t>)</a:t>
            </a:r>
          </a:p>
          <a:p>
            <a:r>
              <a:rPr lang="en-US" dirty="0" err="1" smtClean="0"/>
              <a:t>Pasir</a:t>
            </a:r>
            <a:r>
              <a:rPr lang="en-US" dirty="0" smtClean="0"/>
              <a:t> </a:t>
            </a:r>
            <a:r>
              <a:rPr lang="en-US" dirty="0" err="1" smtClean="0"/>
              <a:t>diletakan</a:t>
            </a:r>
            <a:r>
              <a:rPr lang="en-US" dirty="0" smtClean="0"/>
              <a:t> </a:t>
            </a:r>
            <a:r>
              <a:rPr lang="en-US" dirty="0" err="1" smtClean="0"/>
              <a:t>diatas</a:t>
            </a:r>
            <a:r>
              <a:rPr lang="en-US" dirty="0" smtClean="0"/>
              <a:t> grid </a:t>
            </a:r>
            <a:r>
              <a:rPr lang="en-US" dirty="0" err="1" smtClean="0"/>
              <a:t>baja</a:t>
            </a:r>
            <a:r>
              <a:rPr lang="en-US" dirty="0" smtClean="0"/>
              <a:t> </a:t>
            </a:r>
            <a:r>
              <a:rPr lang="en-US" dirty="0" err="1" smtClean="0"/>
              <a:t>dengan</a:t>
            </a:r>
            <a:r>
              <a:rPr lang="en-US" dirty="0" smtClean="0"/>
              <a:t> </a:t>
            </a:r>
            <a:r>
              <a:rPr lang="en-US" dirty="0" err="1" smtClean="0"/>
              <a:t>pori</a:t>
            </a:r>
            <a:r>
              <a:rPr lang="en-US" dirty="0" err="1"/>
              <a:t>-</a:t>
            </a:r>
            <a:r>
              <a:rPr lang="en-US" dirty="0" err="1" smtClean="0"/>
              <a:t>pori</a:t>
            </a:r>
            <a:r>
              <a:rPr lang="en-US" dirty="0" smtClean="0"/>
              <a:t> yang </a:t>
            </a:r>
            <a:r>
              <a:rPr lang="en-US" dirty="0" err="1" smtClean="0"/>
              <a:t>dibawahnya</a:t>
            </a:r>
            <a:r>
              <a:rPr lang="en-US" dirty="0" smtClean="0"/>
              <a:t> </a:t>
            </a:r>
            <a:r>
              <a:rPr lang="en-US" dirty="0" err="1" smtClean="0"/>
              <a:t>terdapat</a:t>
            </a:r>
            <a:r>
              <a:rPr lang="en-US" dirty="0" smtClean="0"/>
              <a:t> </a:t>
            </a:r>
            <a:r>
              <a:rPr lang="en-US" dirty="0" err="1" smtClean="0"/>
              <a:t>saluran</a:t>
            </a:r>
            <a:r>
              <a:rPr lang="en-US" dirty="0" smtClean="0"/>
              <a:t> </a:t>
            </a:r>
            <a:r>
              <a:rPr lang="en-US" dirty="0" err="1" smtClean="0"/>
              <a:t>udara</a:t>
            </a:r>
            <a:endParaRPr lang="en-US" dirty="0" smtClean="0"/>
          </a:p>
          <a:p>
            <a:r>
              <a:rPr lang="en-US" dirty="0" err="1" smtClean="0"/>
              <a:t>Bentuknya</a:t>
            </a:r>
            <a:r>
              <a:rPr lang="en-US" dirty="0" smtClean="0"/>
              <a:t> </a:t>
            </a:r>
            <a:r>
              <a:rPr lang="en-US" dirty="0" err="1" smtClean="0"/>
              <a:t>silindris</a:t>
            </a:r>
            <a:r>
              <a:rPr lang="en-US" dirty="0" smtClean="0"/>
              <a:t> (</a:t>
            </a:r>
            <a:r>
              <a:rPr lang="en-US" dirty="0" err="1" smtClean="0"/>
              <a:t>dilapisi</a:t>
            </a:r>
            <a:r>
              <a:rPr lang="en-US" dirty="0" smtClean="0"/>
              <a:t> </a:t>
            </a:r>
            <a:r>
              <a:rPr lang="en-US" dirty="0" err="1" smtClean="0"/>
              <a:t>baja</a:t>
            </a:r>
            <a:r>
              <a:rPr lang="en-US" dirty="0" smtClean="0"/>
              <a:t> </a:t>
            </a:r>
            <a:r>
              <a:rPr lang="en-US" dirty="0" err="1" smtClean="0"/>
              <a:t>tahan</a:t>
            </a:r>
            <a:r>
              <a:rPr lang="en-US" dirty="0" smtClean="0"/>
              <a:t> </a:t>
            </a:r>
            <a:r>
              <a:rPr lang="en-US" dirty="0" err="1" smtClean="0"/>
              <a:t>api</a:t>
            </a:r>
            <a:r>
              <a:rPr lang="en-US" dirty="0" smtClean="0"/>
              <a:t>) yang </a:t>
            </a:r>
            <a:r>
              <a:rPr lang="en-US" dirty="0" err="1" smtClean="0"/>
              <a:t>dipasang</a:t>
            </a:r>
            <a:r>
              <a:rPr lang="en-US" dirty="0" smtClean="0"/>
              <a:t> </a:t>
            </a:r>
            <a:r>
              <a:rPr lang="en-US" dirty="0" err="1" smtClean="0"/>
              <a:t>tegak</a:t>
            </a:r>
            <a:r>
              <a:rPr lang="en-US" dirty="0" smtClean="0"/>
              <a:t> </a:t>
            </a:r>
            <a:r>
              <a:rPr lang="en-US" dirty="0" err="1" smtClean="0"/>
              <a:t>lurus</a:t>
            </a:r>
            <a:endParaRPr lang="en-US" dirty="0" smtClean="0"/>
          </a:p>
          <a:p>
            <a:r>
              <a:rPr lang="en-US" dirty="0" err="1" smtClean="0"/>
              <a:t>Berfungsi</a:t>
            </a:r>
            <a:r>
              <a:rPr lang="en-US" dirty="0" smtClean="0"/>
              <a:t> </a:t>
            </a:r>
            <a:r>
              <a:rPr lang="en-US" dirty="0" err="1" smtClean="0"/>
              <a:t>untuk</a:t>
            </a:r>
            <a:r>
              <a:rPr lang="en-US" dirty="0" smtClean="0"/>
              <a:t> </a:t>
            </a:r>
            <a:r>
              <a:rPr lang="en-US" dirty="0" err="1" smtClean="0"/>
              <a:t>mengelola</a:t>
            </a:r>
            <a:r>
              <a:rPr lang="en-US" dirty="0" smtClean="0"/>
              <a:t> </a:t>
            </a:r>
            <a:r>
              <a:rPr lang="en-US" dirty="0" err="1" smtClean="0"/>
              <a:t>limbah</a:t>
            </a:r>
            <a:r>
              <a:rPr lang="en-US" dirty="0" smtClean="0"/>
              <a:t> </a:t>
            </a:r>
            <a:r>
              <a:rPr lang="en-US" dirty="0" err="1" smtClean="0"/>
              <a:t>padat</a:t>
            </a:r>
            <a:endParaRPr lang="en-US" dirty="0" smtClean="0"/>
          </a:p>
          <a:p>
            <a:pPr marL="0" indent="0">
              <a:buNone/>
            </a:pPr>
            <a:endParaRPr lang="en-US" dirty="0"/>
          </a:p>
        </p:txBody>
      </p:sp>
    </p:spTree>
    <p:extLst>
      <p:ext uri="{BB962C8B-B14F-4D97-AF65-F5344CB8AC3E}">
        <p14:creationId xmlns:p14="http://schemas.microsoft.com/office/powerpoint/2010/main" val="2378983485"/>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Hearth </a:t>
            </a:r>
            <a:r>
              <a:rPr lang="en-US" dirty="0" err="1" smtClean="0"/>
              <a:t>Incenerator</a:t>
            </a:r>
            <a:endParaRPr lang="en-US" dirty="0"/>
          </a:p>
        </p:txBody>
      </p:sp>
      <p:sp>
        <p:nvSpPr>
          <p:cNvPr id="3" name="Content Placeholder 2"/>
          <p:cNvSpPr>
            <a:spLocks noGrp="1"/>
          </p:cNvSpPr>
          <p:nvPr>
            <p:ph sz="quarter" idx="1"/>
          </p:nvPr>
        </p:nvSpPr>
        <p:spPr>
          <a:xfrm>
            <a:off x="457200" y="1381779"/>
            <a:ext cx="8229600" cy="4525963"/>
          </a:xfrm>
        </p:spPr>
        <p:txBody>
          <a:bodyPr/>
          <a:lstStyle/>
          <a:p>
            <a:r>
              <a:rPr lang="en-US" sz="2600" dirty="0" err="1" smtClean="0"/>
              <a:t>Merupakan</a:t>
            </a:r>
            <a:r>
              <a:rPr lang="en-US" sz="2600" dirty="0" smtClean="0"/>
              <a:t> incinerator </a:t>
            </a:r>
            <a:r>
              <a:rPr lang="en-US" sz="2600" dirty="0" err="1" smtClean="0"/>
              <a:t>silindris</a:t>
            </a:r>
            <a:r>
              <a:rPr lang="en-US" sz="2600" dirty="0" smtClean="0"/>
              <a:t> </a:t>
            </a:r>
            <a:r>
              <a:rPr lang="en-US" sz="2600" dirty="0" err="1" smtClean="0"/>
              <a:t>vertikal</a:t>
            </a:r>
            <a:r>
              <a:rPr lang="en-US" sz="2600" dirty="0" smtClean="0"/>
              <a:t> (</a:t>
            </a:r>
            <a:r>
              <a:rPr lang="en-US" sz="2600" dirty="0" err="1" smtClean="0"/>
              <a:t>kerangka</a:t>
            </a:r>
            <a:r>
              <a:rPr lang="en-US" sz="2600" dirty="0" smtClean="0"/>
              <a:t> </a:t>
            </a:r>
            <a:r>
              <a:rPr lang="en-US" sz="2600" dirty="0" err="1" smtClean="0"/>
              <a:t>baja</a:t>
            </a:r>
            <a:r>
              <a:rPr lang="en-US" sz="2600" dirty="0" smtClean="0"/>
              <a:t> </a:t>
            </a:r>
            <a:r>
              <a:rPr lang="en-US" sz="2600" dirty="0" err="1" smtClean="0"/>
              <a:t>tahan</a:t>
            </a:r>
            <a:r>
              <a:rPr lang="en-US" sz="2600" dirty="0" smtClean="0"/>
              <a:t> </a:t>
            </a:r>
            <a:r>
              <a:rPr lang="en-US" sz="2600" dirty="0" err="1" smtClean="0"/>
              <a:t>api</a:t>
            </a:r>
            <a:r>
              <a:rPr lang="en-US" sz="2600" dirty="0" smtClean="0"/>
              <a:t>)</a:t>
            </a:r>
          </a:p>
          <a:p>
            <a:r>
              <a:rPr lang="en-US" sz="2600" dirty="0" err="1" smtClean="0"/>
              <a:t>Didalam</a:t>
            </a:r>
            <a:r>
              <a:rPr lang="en-US" sz="2600" dirty="0" smtClean="0"/>
              <a:t> </a:t>
            </a:r>
            <a:r>
              <a:rPr lang="en-US" sz="2600" dirty="0" err="1" smtClean="0"/>
              <a:t>silinder</a:t>
            </a:r>
            <a:r>
              <a:rPr lang="en-US" sz="2600" dirty="0" smtClean="0"/>
              <a:t> </a:t>
            </a:r>
            <a:r>
              <a:rPr lang="en-US" sz="2600" dirty="0" err="1" smtClean="0"/>
              <a:t>terdapat</a:t>
            </a:r>
            <a:r>
              <a:rPr lang="en-US" sz="2600" dirty="0" smtClean="0"/>
              <a:t> </a:t>
            </a:r>
            <a:r>
              <a:rPr lang="en-US" sz="2600" dirty="0" err="1" smtClean="0"/>
              <a:t>tungku</a:t>
            </a:r>
            <a:r>
              <a:rPr lang="en-US" sz="2600" dirty="0" smtClean="0"/>
              <a:t> </a:t>
            </a:r>
            <a:r>
              <a:rPr lang="en-US" sz="2600" dirty="0" err="1" smtClean="0"/>
              <a:t>bertingkat</a:t>
            </a:r>
            <a:r>
              <a:rPr lang="en-US" sz="2600" dirty="0" smtClean="0"/>
              <a:t> (5-8 </a:t>
            </a:r>
            <a:r>
              <a:rPr lang="en-US" sz="2600" dirty="0" err="1" smtClean="0"/>
              <a:t>tungku</a:t>
            </a:r>
            <a:r>
              <a:rPr lang="en-US" sz="2600" dirty="0" smtClean="0"/>
              <a:t>)</a:t>
            </a:r>
          </a:p>
          <a:p>
            <a:r>
              <a:rPr lang="en-US" sz="2600" dirty="0" err="1" smtClean="0"/>
              <a:t>Tungku</a:t>
            </a:r>
            <a:r>
              <a:rPr lang="en-US" sz="2600" dirty="0" smtClean="0"/>
              <a:t> </a:t>
            </a:r>
            <a:r>
              <a:rPr lang="en-US" sz="2600" dirty="0" err="1" smtClean="0"/>
              <a:t>terbagi</a:t>
            </a:r>
            <a:r>
              <a:rPr lang="en-US" sz="2600" dirty="0" smtClean="0"/>
              <a:t> </a:t>
            </a:r>
            <a:r>
              <a:rPr lang="en-US" sz="2600" dirty="0" err="1" smtClean="0"/>
              <a:t>menjadi</a:t>
            </a:r>
            <a:r>
              <a:rPr lang="en-US" sz="2600" dirty="0" smtClean="0"/>
              <a:t> : </a:t>
            </a:r>
            <a:r>
              <a:rPr lang="en-US" sz="2600" dirty="0" err="1" smtClean="0"/>
              <a:t>Tungku</a:t>
            </a:r>
            <a:r>
              <a:rPr lang="en-US" sz="2600" dirty="0" smtClean="0"/>
              <a:t> yang </a:t>
            </a:r>
            <a:r>
              <a:rPr lang="en-US" sz="2600" dirty="0" err="1" smtClean="0"/>
              <a:t>berotasi</a:t>
            </a:r>
            <a:r>
              <a:rPr lang="en-US" sz="2600" dirty="0" smtClean="0"/>
              <a:t> </a:t>
            </a:r>
            <a:r>
              <a:rPr lang="en-US" sz="2600" dirty="0" err="1" smtClean="0"/>
              <a:t>dan</a:t>
            </a:r>
            <a:r>
              <a:rPr lang="en-US" sz="2600" dirty="0" smtClean="0"/>
              <a:t> </a:t>
            </a:r>
            <a:r>
              <a:rPr lang="en-US" sz="2600" dirty="0" err="1" smtClean="0"/>
              <a:t>tungku</a:t>
            </a:r>
            <a:r>
              <a:rPr lang="en-US" sz="2600" dirty="0" smtClean="0"/>
              <a:t> </a:t>
            </a:r>
            <a:r>
              <a:rPr lang="en-US" sz="2600" dirty="0" err="1" smtClean="0"/>
              <a:t>statis</a:t>
            </a:r>
            <a:endParaRPr lang="en-US" sz="2600" dirty="0" smtClean="0"/>
          </a:p>
          <a:p>
            <a:r>
              <a:rPr lang="en-US" sz="2600" dirty="0" err="1" smtClean="0"/>
              <a:t>Tungku</a:t>
            </a:r>
            <a:r>
              <a:rPr lang="en-US" sz="2600" dirty="0" smtClean="0"/>
              <a:t> yang </a:t>
            </a:r>
            <a:r>
              <a:rPr lang="en-US" sz="2600" dirty="0" err="1" smtClean="0"/>
              <a:t>berotasi</a:t>
            </a:r>
            <a:r>
              <a:rPr lang="en-US" sz="2600" dirty="0" smtClean="0"/>
              <a:t> </a:t>
            </a:r>
            <a:r>
              <a:rPr lang="en-US" sz="2600" dirty="0" err="1" smtClean="0"/>
              <a:t>terdapat</a:t>
            </a:r>
            <a:r>
              <a:rPr lang="en-US" sz="2600" dirty="0" smtClean="0"/>
              <a:t> di </a:t>
            </a:r>
            <a:r>
              <a:rPr lang="en-US" sz="2600" dirty="0" err="1" smtClean="0"/>
              <a:t>ruang</a:t>
            </a:r>
            <a:r>
              <a:rPr lang="en-US" sz="2600" dirty="0" smtClean="0"/>
              <a:t> </a:t>
            </a:r>
            <a:r>
              <a:rPr lang="en-US" sz="2600" dirty="0" err="1" smtClean="0"/>
              <a:t>utama</a:t>
            </a:r>
            <a:r>
              <a:rPr lang="en-US" sz="2600" dirty="0" smtClean="0"/>
              <a:t> </a:t>
            </a:r>
            <a:r>
              <a:rPr lang="en-US" sz="2600" dirty="0" err="1" smtClean="0"/>
              <a:t>untuk</a:t>
            </a:r>
            <a:r>
              <a:rPr lang="en-US" sz="2600" dirty="0" smtClean="0"/>
              <a:t> </a:t>
            </a:r>
            <a:r>
              <a:rPr lang="en-US" sz="2600" dirty="0" err="1" smtClean="0"/>
              <a:t>melakukan</a:t>
            </a:r>
            <a:r>
              <a:rPr lang="en-US" sz="2600" dirty="0" smtClean="0"/>
              <a:t> proses </a:t>
            </a:r>
            <a:r>
              <a:rPr lang="en-US" sz="2600" dirty="0" err="1" smtClean="0"/>
              <a:t>pembakaran</a:t>
            </a:r>
            <a:r>
              <a:rPr lang="en-US" sz="2600" dirty="0" smtClean="0"/>
              <a:t> </a:t>
            </a:r>
            <a:r>
              <a:rPr lang="en-US" sz="2600" dirty="0" err="1" smtClean="0"/>
              <a:t>limbah</a:t>
            </a:r>
            <a:endParaRPr lang="en-US" sz="2600" dirty="0" smtClean="0"/>
          </a:p>
          <a:p>
            <a:r>
              <a:rPr lang="en-US" sz="2600" dirty="0" err="1" smtClean="0"/>
              <a:t>Tungku</a:t>
            </a:r>
            <a:r>
              <a:rPr lang="en-US" sz="2600" dirty="0" smtClean="0"/>
              <a:t> </a:t>
            </a:r>
            <a:r>
              <a:rPr lang="en-US" sz="2600" dirty="0" err="1" smtClean="0"/>
              <a:t>statis</a:t>
            </a:r>
            <a:r>
              <a:rPr lang="en-US" sz="2600" dirty="0" smtClean="0"/>
              <a:t> </a:t>
            </a:r>
            <a:r>
              <a:rPr lang="en-US" sz="2600" dirty="0" err="1" smtClean="0"/>
              <a:t>terdapat</a:t>
            </a:r>
            <a:r>
              <a:rPr lang="en-US" sz="2600" dirty="0" smtClean="0"/>
              <a:t> di </a:t>
            </a:r>
            <a:r>
              <a:rPr lang="en-US" sz="2600" dirty="0" err="1" smtClean="0"/>
              <a:t>ruang</a:t>
            </a:r>
            <a:r>
              <a:rPr lang="en-US" sz="2600" dirty="0" smtClean="0"/>
              <a:t> </a:t>
            </a:r>
            <a:r>
              <a:rPr lang="en-US" sz="2600" dirty="0" err="1" smtClean="0"/>
              <a:t>sekunder</a:t>
            </a:r>
            <a:r>
              <a:rPr lang="en-US" sz="2600" dirty="0" smtClean="0"/>
              <a:t> </a:t>
            </a:r>
            <a:r>
              <a:rPr lang="en-US" sz="2600" dirty="0" err="1" smtClean="0"/>
              <a:t>untuk</a:t>
            </a:r>
            <a:r>
              <a:rPr lang="en-US" sz="2600" dirty="0" smtClean="0"/>
              <a:t> </a:t>
            </a:r>
            <a:r>
              <a:rPr lang="en-US" sz="2600" dirty="0" err="1" smtClean="0"/>
              <a:t>melakukan</a:t>
            </a:r>
            <a:r>
              <a:rPr lang="en-US" sz="2600" dirty="0" smtClean="0"/>
              <a:t> </a:t>
            </a:r>
            <a:r>
              <a:rPr lang="en-US" sz="2600" dirty="0" err="1" smtClean="0"/>
              <a:t>pembakaran</a:t>
            </a:r>
            <a:r>
              <a:rPr lang="en-US" sz="2600" dirty="0" smtClean="0"/>
              <a:t> </a:t>
            </a:r>
            <a:r>
              <a:rPr lang="en-US" sz="2600" dirty="0" err="1" smtClean="0"/>
              <a:t>fase</a:t>
            </a:r>
            <a:r>
              <a:rPr lang="en-US" sz="2600" dirty="0" smtClean="0"/>
              <a:t> gas </a:t>
            </a:r>
            <a:r>
              <a:rPr lang="en-US" sz="2600" dirty="0" err="1" smtClean="0"/>
              <a:t>hasil</a:t>
            </a:r>
            <a:r>
              <a:rPr lang="en-US" sz="2600" dirty="0" smtClean="0"/>
              <a:t> </a:t>
            </a:r>
            <a:r>
              <a:rPr lang="en-US" sz="2600" dirty="0" err="1" smtClean="0"/>
              <a:t>pembakaran</a:t>
            </a:r>
            <a:r>
              <a:rPr lang="en-US" sz="2600" dirty="0" smtClean="0"/>
              <a:t> </a:t>
            </a:r>
            <a:r>
              <a:rPr lang="en-US" sz="2600" dirty="0" err="1" smtClean="0"/>
              <a:t>limbah</a:t>
            </a:r>
            <a:endParaRPr lang="en-US" sz="2600" dirty="0" smtClean="0"/>
          </a:p>
          <a:p>
            <a:r>
              <a:rPr lang="en-US" sz="2600" dirty="0" err="1" smtClean="0"/>
              <a:t>Dingunakan</a:t>
            </a:r>
            <a:r>
              <a:rPr lang="en-US" sz="2600" dirty="0" smtClean="0"/>
              <a:t> </a:t>
            </a:r>
            <a:r>
              <a:rPr lang="en-US" sz="2600" dirty="0" err="1" smtClean="0"/>
              <a:t>untuk</a:t>
            </a:r>
            <a:r>
              <a:rPr lang="en-US" sz="2600" dirty="0" smtClean="0"/>
              <a:t> </a:t>
            </a:r>
            <a:r>
              <a:rPr lang="en-US" sz="2600" dirty="0" err="1" smtClean="0"/>
              <a:t>pengelolaan</a:t>
            </a:r>
            <a:r>
              <a:rPr lang="en-US" sz="2600" dirty="0" smtClean="0"/>
              <a:t> </a:t>
            </a:r>
            <a:r>
              <a:rPr lang="en-US" sz="2600" dirty="0" err="1" smtClean="0"/>
              <a:t>limbah</a:t>
            </a:r>
            <a:r>
              <a:rPr lang="en-US" sz="2600" dirty="0" smtClean="0"/>
              <a:t> </a:t>
            </a:r>
            <a:r>
              <a:rPr lang="en-US" sz="2600" dirty="0" err="1" smtClean="0"/>
              <a:t>padat</a:t>
            </a:r>
            <a:endParaRPr lang="en-US" sz="2600" dirty="0"/>
          </a:p>
        </p:txBody>
      </p:sp>
    </p:spTree>
    <p:extLst>
      <p:ext uri="{BB962C8B-B14F-4D97-AF65-F5344CB8AC3E}">
        <p14:creationId xmlns:p14="http://schemas.microsoft.com/office/powerpoint/2010/main" val="1173125965"/>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sz="quarter" idx="1"/>
            <p:extLst/>
          </p:nvPr>
        </p:nvGraphicFramePr>
        <p:xfrm>
          <a:off x="638447" y="2199186"/>
          <a:ext cx="7886700" cy="2922797"/>
        </p:xfrm>
        <a:graphic>
          <a:graphicData uri="http://schemas.openxmlformats.org/drawingml/2006/table">
            <a:tbl>
              <a:tblPr firstRow="1" bandRow="1">
                <a:tableStyleId>{5C22544A-7EE6-4342-B048-85BDC9FD1C3A}</a:tableStyleId>
              </a:tblPr>
              <a:tblGrid>
                <a:gridCol w="1374608">
                  <a:extLst>
                    <a:ext uri="{9D8B030D-6E8A-4147-A177-3AD203B41FA5}">
                      <a16:colId xmlns:a16="http://schemas.microsoft.com/office/drawing/2014/main" xmlns="" val="20000"/>
                    </a:ext>
                  </a:extLst>
                </a:gridCol>
                <a:gridCol w="2568742">
                  <a:extLst>
                    <a:ext uri="{9D8B030D-6E8A-4147-A177-3AD203B41FA5}">
                      <a16:colId xmlns:a16="http://schemas.microsoft.com/office/drawing/2014/main" xmlns="" val="20001"/>
                    </a:ext>
                  </a:extLst>
                </a:gridCol>
                <a:gridCol w="1971675">
                  <a:extLst>
                    <a:ext uri="{9D8B030D-6E8A-4147-A177-3AD203B41FA5}">
                      <a16:colId xmlns:a16="http://schemas.microsoft.com/office/drawing/2014/main" xmlns="" val="20002"/>
                    </a:ext>
                  </a:extLst>
                </a:gridCol>
                <a:gridCol w="1971675">
                  <a:extLst>
                    <a:ext uri="{9D8B030D-6E8A-4147-A177-3AD203B41FA5}">
                      <a16:colId xmlns:a16="http://schemas.microsoft.com/office/drawing/2014/main" xmlns="" val="20003"/>
                    </a:ext>
                  </a:extLst>
                </a:gridCol>
              </a:tblGrid>
              <a:tr h="351422">
                <a:tc>
                  <a:txBody>
                    <a:bodyPr/>
                    <a:lstStyle/>
                    <a:p>
                      <a:pPr algn="ctr"/>
                      <a:r>
                        <a:rPr lang="en-US" sz="1400" dirty="0" err="1" smtClean="0"/>
                        <a:t>Tipe</a:t>
                      </a:r>
                      <a:endParaRPr lang="en-US" sz="1400" dirty="0"/>
                    </a:p>
                  </a:txBody>
                  <a:tcPr marL="68580" marR="68580" marT="34290" marB="34290" anchor="ctr"/>
                </a:tc>
                <a:tc>
                  <a:txBody>
                    <a:bodyPr/>
                    <a:lstStyle/>
                    <a:p>
                      <a:pPr algn="ctr"/>
                      <a:r>
                        <a:rPr lang="en-US" sz="1400" dirty="0" err="1" smtClean="0"/>
                        <a:t>Prinsip</a:t>
                      </a:r>
                      <a:r>
                        <a:rPr lang="en-US" sz="1400" dirty="0" smtClean="0"/>
                        <a:t> Proses</a:t>
                      </a:r>
                      <a:endParaRPr lang="en-US" sz="1400" dirty="0"/>
                    </a:p>
                  </a:txBody>
                  <a:tcPr marL="68580" marR="68580" marT="34290" marB="34290" anchor="ctr"/>
                </a:tc>
                <a:tc>
                  <a:txBody>
                    <a:bodyPr/>
                    <a:lstStyle/>
                    <a:p>
                      <a:pPr algn="ctr"/>
                      <a:r>
                        <a:rPr lang="en-US" sz="1400" dirty="0" err="1" smtClean="0"/>
                        <a:t>Pengaplikasian</a:t>
                      </a:r>
                      <a:endParaRPr lang="en-US" sz="1400" dirty="0"/>
                    </a:p>
                  </a:txBody>
                  <a:tcPr marL="68580" marR="68580" marT="34290" marB="34290" anchor="ctr"/>
                </a:tc>
                <a:tc>
                  <a:txBody>
                    <a:bodyPr/>
                    <a:lstStyle/>
                    <a:p>
                      <a:pPr algn="ctr"/>
                      <a:r>
                        <a:rPr lang="en-US" sz="1400" dirty="0" err="1" smtClean="0"/>
                        <a:t>Suhu</a:t>
                      </a:r>
                      <a:r>
                        <a:rPr lang="en-US" sz="1400" dirty="0" smtClean="0"/>
                        <a:t> </a:t>
                      </a:r>
                      <a:r>
                        <a:rPr lang="en-US" sz="1400" dirty="0" err="1" smtClean="0"/>
                        <a:t>Pembakaran</a:t>
                      </a:r>
                      <a:r>
                        <a:rPr lang="en-US" sz="1400" dirty="0" smtClean="0"/>
                        <a:t> (⁰F)</a:t>
                      </a:r>
                      <a:endParaRPr lang="en-US" sz="1400" dirty="0"/>
                    </a:p>
                  </a:txBody>
                  <a:tcPr marL="68580" marR="68580" marT="34290" marB="34290" anchor="ctr"/>
                </a:tc>
                <a:extLst>
                  <a:ext uri="{0D108BD9-81ED-4DB2-BD59-A6C34878D82A}">
                    <a16:rowId xmlns:a16="http://schemas.microsoft.com/office/drawing/2014/main" xmlns="" val="10000"/>
                  </a:ext>
                </a:extLst>
              </a:tr>
              <a:tr h="857125">
                <a:tc>
                  <a:txBody>
                    <a:bodyPr/>
                    <a:lstStyle/>
                    <a:p>
                      <a:pPr algn="ctr"/>
                      <a:r>
                        <a:rPr lang="en-US" sz="1400" dirty="0" smtClean="0"/>
                        <a:t>Rotary Kiln</a:t>
                      </a:r>
                      <a:endParaRPr lang="en-US" sz="1400" dirty="0"/>
                    </a:p>
                  </a:txBody>
                  <a:tcPr marL="68580" marR="68580" marT="34290" marB="34290" anchor="ctr"/>
                </a:tc>
                <a:tc>
                  <a:txBody>
                    <a:bodyPr/>
                    <a:lstStyle/>
                    <a:p>
                      <a:pPr algn="ctr"/>
                      <a:r>
                        <a:rPr lang="en-US" sz="1400" dirty="0" err="1" smtClean="0"/>
                        <a:t>Limbah</a:t>
                      </a:r>
                      <a:r>
                        <a:rPr lang="en-US" sz="1400" dirty="0" smtClean="0"/>
                        <a:t> </a:t>
                      </a:r>
                      <a:r>
                        <a:rPr lang="en-US" sz="1400" dirty="0" err="1" smtClean="0"/>
                        <a:t>dibakar</a:t>
                      </a:r>
                      <a:r>
                        <a:rPr lang="en-US" sz="1400" dirty="0" smtClean="0"/>
                        <a:t> </a:t>
                      </a:r>
                      <a:r>
                        <a:rPr lang="en-US" sz="1400" dirty="0" err="1" smtClean="0"/>
                        <a:t>pada</a:t>
                      </a:r>
                      <a:r>
                        <a:rPr lang="en-US" sz="1400" dirty="0" smtClean="0"/>
                        <a:t> </a:t>
                      </a:r>
                      <a:r>
                        <a:rPr lang="en-US" sz="1400" dirty="0" err="1" smtClean="0"/>
                        <a:t>tabung</a:t>
                      </a:r>
                      <a:r>
                        <a:rPr lang="en-US" sz="1400" baseline="0" dirty="0" smtClean="0"/>
                        <a:t> yang </a:t>
                      </a:r>
                      <a:r>
                        <a:rPr lang="en-US" sz="1400" baseline="0" dirty="0" err="1" smtClean="0"/>
                        <a:t>berputar</a:t>
                      </a:r>
                      <a:endParaRPr lang="en-US" sz="1400" dirty="0"/>
                    </a:p>
                  </a:txBody>
                  <a:tcPr marL="68580" marR="68580" marT="34290" marB="34290" anchor="ctr"/>
                </a:tc>
                <a:tc>
                  <a:txBody>
                    <a:bodyPr/>
                    <a:lstStyle/>
                    <a:p>
                      <a:pPr algn="ctr"/>
                      <a:r>
                        <a:rPr lang="en-US" sz="1400" dirty="0" err="1" smtClean="0"/>
                        <a:t>Limbah</a:t>
                      </a:r>
                      <a:r>
                        <a:rPr lang="en-US" sz="1400" dirty="0" smtClean="0"/>
                        <a:t> </a:t>
                      </a:r>
                      <a:r>
                        <a:rPr lang="en-US" sz="1400" dirty="0" err="1" smtClean="0"/>
                        <a:t>padat</a:t>
                      </a:r>
                      <a:r>
                        <a:rPr lang="en-US" sz="1400" dirty="0" smtClean="0"/>
                        <a:t>, </a:t>
                      </a:r>
                      <a:r>
                        <a:rPr lang="en-US" sz="1400" smtClean="0"/>
                        <a:t>lumpur </a:t>
                      </a:r>
                      <a:r>
                        <a:rPr lang="en-US" sz="1400" dirty="0" err="1" smtClean="0"/>
                        <a:t>dan</a:t>
                      </a:r>
                      <a:r>
                        <a:rPr lang="en-US" sz="1400" dirty="0" smtClean="0"/>
                        <a:t> </a:t>
                      </a:r>
                      <a:r>
                        <a:rPr lang="en-US" sz="1400" dirty="0" err="1" smtClean="0"/>
                        <a:t>cair</a:t>
                      </a:r>
                      <a:endParaRPr lang="en-US" sz="1400" dirty="0"/>
                    </a:p>
                  </a:txBody>
                  <a:tcPr marL="68580" marR="68580" marT="34290" marB="34290" anchor="ctr"/>
                </a:tc>
                <a:tc>
                  <a:txBody>
                    <a:bodyPr/>
                    <a:lstStyle/>
                    <a:p>
                      <a:pPr algn="ctr"/>
                      <a:r>
                        <a:rPr lang="en-US" sz="1400" dirty="0" smtClean="0"/>
                        <a:t>1500 – 2500</a:t>
                      </a:r>
                      <a:endParaRPr lang="en-US" sz="1400" dirty="0"/>
                    </a:p>
                  </a:txBody>
                  <a:tcPr marL="68580" marR="68580" marT="34290" marB="34290" anchor="ctr"/>
                </a:tc>
                <a:extLst>
                  <a:ext uri="{0D108BD9-81ED-4DB2-BD59-A6C34878D82A}">
                    <a16:rowId xmlns:a16="http://schemas.microsoft.com/office/drawing/2014/main" xmlns="" val="10001"/>
                  </a:ext>
                </a:extLst>
              </a:tr>
              <a:tr h="857125">
                <a:tc>
                  <a:txBody>
                    <a:bodyPr/>
                    <a:lstStyle/>
                    <a:p>
                      <a:pPr algn="ctr"/>
                      <a:r>
                        <a:rPr lang="en-US" sz="1400" dirty="0" err="1" smtClean="0"/>
                        <a:t>Fludized</a:t>
                      </a:r>
                      <a:r>
                        <a:rPr lang="en-US" sz="1400" dirty="0" smtClean="0"/>
                        <a:t> Bed</a:t>
                      </a:r>
                      <a:endParaRPr lang="en-US" sz="1400" dirty="0"/>
                    </a:p>
                  </a:txBody>
                  <a:tcPr marL="68580" marR="68580" marT="34290" marB="34290" anchor="ctr"/>
                </a:tc>
                <a:tc>
                  <a:txBody>
                    <a:bodyPr/>
                    <a:lstStyle/>
                    <a:p>
                      <a:pPr algn="ctr"/>
                      <a:r>
                        <a:rPr lang="en-US" sz="1400" dirty="0" err="1" smtClean="0"/>
                        <a:t>Limbah</a:t>
                      </a:r>
                      <a:r>
                        <a:rPr lang="en-US" sz="1400" dirty="0" smtClean="0"/>
                        <a:t> </a:t>
                      </a:r>
                      <a:r>
                        <a:rPr lang="en-US" sz="1400" dirty="0" err="1" smtClean="0"/>
                        <a:t>dibakar</a:t>
                      </a:r>
                      <a:r>
                        <a:rPr lang="en-US" sz="1400" dirty="0" smtClean="0"/>
                        <a:t> </a:t>
                      </a:r>
                      <a:r>
                        <a:rPr lang="en-US" sz="1400" dirty="0" err="1" smtClean="0"/>
                        <a:t>menggukakan</a:t>
                      </a:r>
                      <a:r>
                        <a:rPr lang="en-US" sz="1400" dirty="0" smtClean="0"/>
                        <a:t> </a:t>
                      </a:r>
                      <a:r>
                        <a:rPr lang="en-US" sz="1400" dirty="0" err="1" smtClean="0"/>
                        <a:t>pasir</a:t>
                      </a:r>
                      <a:r>
                        <a:rPr lang="en-US" sz="1400" dirty="0" smtClean="0"/>
                        <a:t> yang </a:t>
                      </a:r>
                      <a:r>
                        <a:rPr lang="en-US" sz="1400" dirty="0" err="1" smtClean="0"/>
                        <a:t>dipanaskan</a:t>
                      </a:r>
                      <a:r>
                        <a:rPr lang="en-US" sz="1400" dirty="0" smtClean="0"/>
                        <a:t> </a:t>
                      </a:r>
                      <a:r>
                        <a:rPr lang="en-US" sz="1400" dirty="0" err="1" smtClean="0"/>
                        <a:t>dan</a:t>
                      </a:r>
                      <a:r>
                        <a:rPr lang="en-US" sz="1400" dirty="0" smtClean="0"/>
                        <a:t> </a:t>
                      </a:r>
                      <a:r>
                        <a:rPr lang="en-US" sz="1400" dirty="0" err="1" smtClean="0"/>
                        <a:t>diberi</a:t>
                      </a:r>
                      <a:r>
                        <a:rPr lang="en-US" sz="1400" dirty="0" smtClean="0"/>
                        <a:t> </a:t>
                      </a:r>
                      <a:r>
                        <a:rPr lang="en-US" sz="1400" dirty="0" err="1" smtClean="0"/>
                        <a:t>aliran</a:t>
                      </a:r>
                      <a:r>
                        <a:rPr lang="en-US" sz="1400" dirty="0" smtClean="0"/>
                        <a:t> </a:t>
                      </a:r>
                      <a:r>
                        <a:rPr lang="en-US" sz="1400" dirty="0" err="1" smtClean="0"/>
                        <a:t>udara</a:t>
                      </a:r>
                      <a:r>
                        <a:rPr lang="en-US" sz="1400" dirty="0" smtClean="0"/>
                        <a:t> </a:t>
                      </a:r>
                      <a:r>
                        <a:rPr lang="en-US" sz="1400" dirty="0" err="1" smtClean="0"/>
                        <a:t>dari</a:t>
                      </a:r>
                      <a:r>
                        <a:rPr lang="en-US" sz="1400" dirty="0" smtClean="0"/>
                        <a:t> </a:t>
                      </a:r>
                      <a:r>
                        <a:rPr lang="en-US" sz="1400" dirty="0" err="1" smtClean="0"/>
                        <a:t>bawah</a:t>
                      </a:r>
                      <a:endParaRPr lang="en-US" sz="1400" dirty="0"/>
                    </a:p>
                  </a:txBody>
                  <a:tcPr marL="68580" marR="68580" marT="34290" marB="34290" anchor="ctr"/>
                </a:tc>
                <a:tc>
                  <a:txBody>
                    <a:bodyPr/>
                    <a:lstStyle/>
                    <a:p>
                      <a:pPr algn="ctr"/>
                      <a:r>
                        <a:rPr lang="en-US" sz="1400" dirty="0" err="1" smtClean="0"/>
                        <a:t>Limbah</a:t>
                      </a:r>
                      <a:r>
                        <a:rPr lang="en-US" sz="1400" dirty="0" smtClean="0"/>
                        <a:t> </a:t>
                      </a:r>
                      <a:r>
                        <a:rPr lang="en-US" sz="1400" dirty="0" err="1" smtClean="0"/>
                        <a:t>padat</a:t>
                      </a:r>
                      <a:r>
                        <a:rPr lang="en-US" sz="1400" dirty="0" smtClean="0"/>
                        <a:t> </a:t>
                      </a:r>
                      <a:r>
                        <a:rPr lang="en-US" sz="1400" dirty="0" err="1" smtClean="0"/>
                        <a:t>dan</a:t>
                      </a:r>
                      <a:r>
                        <a:rPr lang="en-US" sz="1400" dirty="0" smtClean="0"/>
                        <a:t> </a:t>
                      </a:r>
                      <a:r>
                        <a:rPr lang="en-US" sz="1400" dirty="0" err="1" smtClean="0"/>
                        <a:t>lumpur</a:t>
                      </a:r>
                      <a:endParaRPr lang="en-US" sz="1400" dirty="0"/>
                    </a:p>
                  </a:txBody>
                  <a:tcPr marL="68580" marR="68580" marT="34290" marB="34290" anchor="ctr"/>
                </a:tc>
                <a:tc>
                  <a:txBody>
                    <a:bodyPr/>
                    <a:lstStyle/>
                    <a:p>
                      <a:pPr algn="ctr"/>
                      <a:r>
                        <a:rPr lang="en-US" sz="1400" dirty="0" smtClean="0"/>
                        <a:t>1400 – 1800</a:t>
                      </a:r>
                      <a:endParaRPr lang="en-US" sz="1400" dirty="0"/>
                    </a:p>
                  </a:txBody>
                  <a:tcPr marL="68580" marR="68580" marT="34290" marB="34290" anchor="ctr"/>
                </a:tc>
                <a:extLst>
                  <a:ext uri="{0D108BD9-81ED-4DB2-BD59-A6C34878D82A}">
                    <a16:rowId xmlns:a16="http://schemas.microsoft.com/office/drawing/2014/main" xmlns="" val="10002"/>
                  </a:ext>
                </a:extLst>
              </a:tr>
              <a:tr h="857125">
                <a:tc>
                  <a:txBody>
                    <a:bodyPr/>
                    <a:lstStyle/>
                    <a:p>
                      <a:pPr algn="ctr"/>
                      <a:r>
                        <a:rPr lang="en-US" sz="1400" dirty="0" smtClean="0"/>
                        <a:t>Multiple Hearth</a:t>
                      </a:r>
                      <a:endParaRPr lang="en-US" sz="1400" dirty="0"/>
                    </a:p>
                  </a:txBody>
                  <a:tcPr marL="68580" marR="68580" marT="34290" marB="34290" anchor="ctr"/>
                </a:tc>
                <a:tc>
                  <a:txBody>
                    <a:bodyPr/>
                    <a:lstStyle/>
                    <a:p>
                      <a:pPr algn="ctr"/>
                      <a:r>
                        <a:rPr lang="en-US" sz="1400" dirty="0" err="1" smtClean="0"/>
                        <a:t>Dibakar</a:t>
                      </a:r>
                      <a:r>
                        <a:rPr lang="en-US" sz="1400" dirty="0" smtClean="0"/>
                        <a:t> </a:t>
                      </a:r>
                      <a:r>
                        <a:rPr lang="en-US" sz="1400" dirty="0" err="1" smtClean="0"/>
                        <a:t>pada</a:t>
                      </a:r>
                      <a:r>
                        <a:rPr lang="en-US" sz="1400" dirty="0" smtClean="0"/>
                        <a:t> </a:t>
                      </a:r>
                      <a:r>
                        <a:rPr lang="en-US" sz="1400" dirty="0" err="1" smtClean="0"/>
                        <a:t>tungku</a:t>
                      </a:r>
                      <a:r>
                        <a:rPr lang="en-US" sz="1400" dirty="0" smtClean="0"/>
                        <a:t> </a:t>
                      </a:r>
                      <a:r>
                        <a:rPr lang="en-US" sz="1400" dirty="0" err="1" smtClean="0"/>
                        <a:t>bertingkat</a:t>
                      </a:r>
                      <a:endParaRPr lang="en-US" sz="1400" dirty="0"/>
                    </a:p>
                  </a:txBody>
                  <a:tcPr marL="68580" marR="68580" marT="34290" marB="34290" anchor="ctr"/>
                </a:tc>
                <a:tc>
                  <a:txBody>
                    <a:bodyPr/>
                    <a:lstStyle/>
                    <a:p>
                      <a:pPr algn="ctr"/>
                      <a:r>
                        <a:rPr lang="en-US" sz="1400" dirty="0" err="1" smtClean="0"/>
                        <a:t>Limbah</a:t>
                      </a:r>
                      <a:r>
                        <a:rPr lang="en-US" sz="1400" dirty="0" smtClean="0"/>
                        <a:t> </a:t>
                      </a:r>
                      <a:r>
                        <a:rPr lang="en-US" sz="1400" dirty="0" err="1" smtClean="0"/>
                        <a:t>padat</a:t>
                      </a:r>
                      <a:endParaRPr lang="en-US" sz="1400" dirty="0"/>
                    </a:p>
                  </a:txBody>
                  <a:tcPr marL="68580" marR="68580" marT="34290" marB="34290" anchor="ctr"/>
                </a:tc>
                <a:tc>
                  <a:txBody>
                    <a:bodyPr/>
                    <a:lstStyle/>
                    <a:p>
                      <a:pPr algn="ctr"/>
                      <a:r>
                        <a:rPr lang="en-US" sz="1400" dirty="0" smtClean="0"/>
                        <a:t>1400 - 1800</a:t>
                      </a:r>
                      <a:endParaRPr lang="en-US" sz="1400" dirty="0"/>
                    </a:p>
                  </a:txBody>
                  <a:tcPr marL="68580" marR="68580" marT="34290" marB="34290" anchor="ct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val="23065116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pPr eaLnBrk="1" hangingPunct="1"/>
            <a:r>
              <a:rPr lang="id-ID" dirty="0" smtClean="0"/>
              <a:t>Polusi udara kota di Dunia</a:t>
            </a:r>
            <a:endParaRPr lang="en-US" dirty="0" smtClean="0"/>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553230" y="1417638"/>
            <a:ext cx="6037540" cy="4754562"/>
          </a:xfrm>
          <a:prstGeom prst="rect">
            <a:avLst/>
          </a:prstGeom>
          <a:noFill/>
        </p:spPr>
      </p:pic>
    </p:spTree>
    <p:extLst>
      <p:ext uri="{BB962C8B-B14F-4D97-AF65-F5344CB8AC3E}">
        <p14:creationId xmlns:p14="http://schemas.microsoft.com/office/powerpoint/2010/main" val="20354539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Pencemaran</a:t>
            </a:r>
            <a:r>
              <a:rPr lang="en-US" dirty="0" smtClean="0"/>
              <a:t> air</a:t>
            </a:r>
            <a:endParaRPr lang="en-US" dirty="0"/>
          </a:p>
        </p:txBody>
      </p:sp>
      <p:sp>
        <p:nvSpPr>
          <p:cNvPr id="3" name="Content Placeholder 2"/>
          <p:cNvSpPr>
            <a:spLocks noGrp="1"/>
          </p:cNvSpPr>
          <p:nvPr>
            <p:ph idx="1"/>
          </p:nvPr>
        </p:nvSpPr>
        <p:spPr/>
        <p:txBody>
          <a:bodyPr>
            <a:noAutofit/>
          </a:bodyPr>
          <a:lstStyle/>
          <a:p>
            <a:r>
              <a:rPr lang="en-US" sz="2400" dirty="0" err="1"/>
              <a:t>Pencemaran</a:t>
            </a:r>
            <a:r>
              <a:rPr lang="en-US" sz="2400" dirty="0"/>
              <a:t> air </a:t>
            </a:r>
            <a:r>
              <a:rPr lang="en-US" sz="2400" dirty="0" err="1"/>
              <a:t>menurunkan</a:t>
            </a:r>
            <a:r>
              <a:rPr lang="en-US" sz="2400" dirty="0"/>
              <a:t> </a:t>
            </a:r>
            <a:r>
              <a:rPr lang="en-US" sz="2400" dirty="0" err="1"/>
              <a:t>kualitas</a:t>
            </a:r>
            <a:r>
              <a:rPr lang="en-US" sz="2400" dirty="0"/>
              <a:t> air.</a:t>
            </a:r>
          </a:p>
          <a:p>
            <a:r>
              <a:rPr lang="en-US" sz="2400" dirty="0" err="1"/>
              <a:t>Peningkatan</a:t>
            </a:r>
            <a:r>
              <a:rPr lang="en-US" sz="2400" dirty="0"/>
              <a:t> </a:t>
            </a:r>
            <a:r>
              <a:rPr lang="en-US" sz="2400" dirty="0" err="1"/>
              <a:t>pertumbuhan</a:t>
            </a:r>
            <a:r>
              <a:rPr lang="en-US" sz="2400" dirty="0"/>
              <a:t> </a:t>
            </a:r>
            <a:r>
              <a:rPr lang="en-US" sz="2400" dirty="0" err="1"/>
              <a:t>industri</a:t>
            </a:r>
            <a:r>
              <a:rPr lang="en-US" sz="2400" dirty="0"/>
              <a:t> </a:t>
            </a:r>
            <a:r>
              <a:rPr lang="en-US" sz="2400" dirty="0" err="1"/>
              <a:t>dan</a:t>
            </a:r>
            <a:r>
              <a:rPr lang="en-US" sz="2400" dirty="0"/>
              <a:t> </a:t>
            </a:r>
            <a:r>
              <a:rPr lang="en-US" sz="2400" dirty="0" err="1"/>
              <a:t>populasi</a:t>
            </a:r>
            <a:r>
              <a:rPr lang="en-US" sz="2400" dirty="0"/>
              <a:t> </a:t>
            </a:r>
            <a:r>
              <a:rPr lang="en-US" sz="2400" dirty="0" err="1"/>
              <a:t>manusia</a:t>
            </a:r>
            <a:r>
              <a:rPr lang="en-US" sz="2400" dirty="0"/>
              <a:t>, </a:t>
            </a:r>
            <a:r>
              <a:rPr lang="en-US" sz="2400" dirty="0" err="1"/>
              <a:t>membuat</a:t>
            </a:r>
            <a:r>
              <a:rPr lang="en-US" sz="2400" dirty="0"/>
              <a:t> </a:t>
            </a:r>
            <a:r>
              <a:rPr lang="en-US" sz="2400" dirty="0" err="1"/>
              <a:t>banyak</a:t>
            </a:r>
            <a:r>
              <a:rPr lang="en-US" sz="2400" dirty="0"/>
              <a:t> </a:t>
            </a:r>
            <a:r>
              <a:rPr lang="en-US" sz="2400" dirty="0" err="1"/>
              <a:t>sumber</a:t>
            </a:r>
            <a:r>
              <a:rPr lang="en-US" sz="2400" dirty="0"/>
              <a:t> air </a:t>
            </a:r>
            <a:r>
              <a:rPr lang="en-US" sz="2400" dirty="0" err="1"/>
              <a:t>tidak</a:t>
            </a:r>
            <a:r>
              <a:rPr lang="en-US" sz="2400" dirty="0"/>
              <a:t> </a:t>
            </a:r>
            <a:r>
              <a:rPr lang="en-US" sz="2400" dirty="0" err="1"/>
              <a:t>lagi</a:t>
            </a:r>
            <a:r>
              <a:rPr lang="en-US" sz="2400" dirty="0"/>
              <a:t> </a:t>
            </a:r>
            <a:r>
              <a:rPr lang="en-US" sz="2400" dirty="0" err="1"/>
              <a:t>dapat</a:t>
            </a:r>
            <a:r>
              <a:rPr lang="en-US" sz="2400" dirty="0"/>
              <a:t> </a:t>
            </a:r>
            <a:r>
              <a:rPr lang="en-US" sz="2400" dirty="0" err="1"/>
              <a:t>digunakan</a:t>
            </a:r>
            <a:r>
              <a:rPr lang="en-US" sz="2400" dirty="0"/>
              <a:t> </a:t>
            </a:r>
            <a:r>
              <a:rPr lang="en-US" sz="2400" dirty="0" err="1"/>
              <a:t>untuk</a:t>
            </a:r>
            <a:r>
              <a:rPr lang="en-US" sz="2400" dirty="0"/>
              <a:t> </a:t>
            </a:r>
            <a:r>
              <a:rPr lang="en-US" sz="2400" dirty="0" err="1"/>
              <a:t>memancing</a:t>
            </a:r>
            <a:r>
              <a:rPr lang="en-US" sz="2400" dirty="0"/>
              <a:t>, </a:t>
            </a:r>
            <a:r>
              <a:rPr lang="en-US" sz="2400" dirty="0" err="1"/>
              <a:t>berenang</a:t>
            </a:r>
            <a:r>
              <a:rPr lang="en-US" sz="2400" dirty="0"/>
              <a:t>, </a:t>
            </a:r>
            <a:r>
              <a:rPr lang="en-US" sz="2400" dirty="0" err="1"/>
              <a:t>pelayaran</a:t>
            </a:r>
            <a:r>
              <a:rPr lang="en-US" sz="2400" dirty="0"/>
              <a:t>, </a:t>
            </a:r>
            <a:r>
              <a:rPr lang="en-US" sz="2400" dirty="0" err="1"/>
              <a:t>dan</a:t>
            </a:r>
            <a:r>
              <a:rPr lang="en-US" sz="2400" dirty="0"/>
              <a:t> </a:t>
            </a:r>
            <a:r>
              <a:rPr lang="en-US" sz="2400" dirty="0" err="1"/>
              <a:t>kehidupan</a:t>
            </a:r>
            <a:r>
              <a:rPr lang="en-US" sz="2400" dirty="0"/>
              <a:t> </a:t>
            </a:r>
            <a:r>
              <a:rPr lang="en-US" sz="2400" dirty="0" err="1"/>
              <a:t>lainnya</a:t>
            </a:r>
            <a:r>
              <a:rPr lang="en-US" sz="2400" dirty="0"/>
              <a:t>.</a:t>
            </a:r>
          </a:p>
          <a:p>
            <a:r>
              <a:rPr lang="en-US" sz="2400" dirty="0" err="1"/>
              <a:t>Sumber</a:t>
            </a:r>
            <a:r>
              <a:rPr lang="en-US" sz="2400" dirty="0"/>
              <a:t> </a:t>
            </a:r>
            <a:r>
              <a:rPr lang="en-US" sz="2400" dirty="0" err="1"/>
              <a:t>pencemaran</a:t>
            </a:r>
            <a:r>
              <a:rPr lang="en-US" sz="2400" dirty="0"/>
              <a:t> air </a:t>
            </a:r>
            <a:r>
              <a:rPr lang="en-US" sz="2400" dirty="0" err="1"/>
              <a:t>berasal</a:t>
            </a:r>
            <a:r>
              <a:rPr lang="en-US" sz="2400" dirty="0"/>
              <a:t> </a:t>
            </a:r>
            <a:r>
              <a:rPr lang="en-US" sz="2400" dirty="0" err="1"/>
              <a:t>dari</a:t>
            </a:r>
            <a:r>
              <a:rPr lang="en-US" sz="2400" dirty="0"/>
              <a:t> </a:t>
            </a:r>
            <a:r>
              <a:rPr lang="en-US" sz="2400" dirty="0" err="1"/>
              <a:t>limbah</a:t>
            </a:r>
            <a:r>
              <a:rPr lang="en-US" sz="2400" dirty="0"/>
              <a:t> </a:t>
            </a:r>
            <a:r>
              <a:rPr lang="en-US" sz="2400" dirty="0" err="1"/>
              <a:t>industri</a:t>
            </a:r>
            <a:r>
              <a:rPr lang="en-US" sz="2400" dirty="0"/>
              <a:t> </a:t>
            </a:r>
            <a:r>
              <a:rPr lang="en-US" sz="2400" dirty="0" err="1"/>
              <a:t>dan</a:t>
            </a:r>
            <a:r>
              <a:rPr lang="en-US" sz="2400" dirty="0"/>
              <a:t> </a:t>
            </a:r>
            <a:r>
              <a:rPr lang="en-US" sz="2400" dirty="0" err="1"/>
              <a:t>limbah</a:t>
            </a:r>
            <a:r>
              <a:rPr lang="en-US" sz="2400" dirty="0"/>
              <a:t> </a:t>
            </a:r>
            <a:r>
              <a:rPr lang="en-US" sz="2400" dirty="0" err="1"/>
              <a:t>domestik</a:t>
            </a:r>
            <a:r>
              <a:rPr lang="en-US" sz="2400" dirty="0"/>
              <a:t>.</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82225" y="4025454"/>
            <a:ext cx="3676919" cy="1975297"/>
          </a:xfrm>
          <a:prstGeom prst="rect">
            <a:avLst/>
          </a:prstGeom>
        </p:spPr>
      </p:pic>
    </p:spTree>
    <p:extLst>
      <p:ext uri="{BB962C8B-B14F-4D97-AF65-F5344CB8AC3E}">
        <p14:creationId xmlns:p14="http://schemas.microsoft.com/office/powerpoint/2010/main" val="20903508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767</TotalTime>
  <Words>2724</Words>
  <Application>Microsoft Office PowerPoint</Application>
  <PresentationFormat>On-screen Show (4:3)</PresentationFormat>
  <Paragraphs>447</Paragraphs>
  <Slides>72</Slides>
  <Notes>26</Notes>
  <HiddenSlides>0</HiddenSlides>
  <MMClips>4</MMClips>
  <ScaleCrop>false</ScaleCrop>
  <HeadingPairs>
    <vt:vector size="4" baseType="variant">
      <vt:variant>
        <vt:lpstr>Theme</vt:lpstr>
      </vt:variant>
      <vt:variant>
        <vt:i4>1</vt:i4>
      </vt:variant>
      <vt:variant>
        <vt:lpstr>Slide Titles</vt:lpstr>
      </vt:variant>
      <vt:variant>
        <vt:i4>72</vt:i4>
      </vt:variant>
    </vt:vector>
  </HeadingPairs>
  <TitlesOfParts>
    <vt:vector size="73" baseType="lpstr">
      <vt:lpstr>Office Theme</vt:lpstr>
      <vt:lpstr>PowerPoint Presentation</vt:lpstr>
      <vt:lpstr>Materi kuliah</vt:lpstr>
      <vt:lpstr>Outline </vt:lpstr>
      <vt:lpstr>Pendahuluan</vt:lpstr>
      <vt:lpstr>Polusi Udara</vt:lpstr>
      <vt:lpstr>Polusi udara</vt:lpstr>
      <vt:lpstr>Polusi udara</vt:lpstr>
      <vt:lpstr>Polusi udara kota di Dunia</vt:lpstr>
      <vt:lpstr>Pencemaran air</vt:lpstr>
      <vt:lpstr>Pencemaran Air</vt:lpstr>
      <vt:lpstr>Pencemaran Air</vt:lpstr>
      <vt:lpstr>Pencemaran Tanah</vt:lpstr>
      <vt:lpstr>Pencegahan Polusi</vt:lpstr>
      <vt:lpstr>Prioritas Utama dalam Penanganan Limbah</vt:lpstr>
      <vt:lpstr>Pencegahan Polusi</vt:lpstr>
      <vt:lpstr>Plant Processes </vt:lpstr>
      <vt:lpstr>Plant Processes </vt:lpstr>
      <vt:lpstr>Plant Processes</vt:lpstr>
      <vt:lpstr>Konsep dalam Merancang Pabrik</vt:lpstr>
      <vt:lpstr>Environmental Protection Control Process</vt:lpstr>
      <vt:lpstr>Water Quality</vt:lpstr>
      <vt:lpstr>Water Quality - Primary Treatment</vt:lpstr>
      <vt:lpstr>Primary Treatment</vt:lpstr>
      <vt:lpstr>Secondary Treatment</vt:lpstr>
      <vt:lpstr>Secondary Treatment</vt:lpstr>
      <vt:lpstr>Secondary Treatment</vt:lpstr>
      <vt:lpstr>Secondary Treatment</vt:lpstr>
      <vt:lpstr>Tertiary Treatment</vt:lpstr>
      <vt:lpstr>PowerPoint Presentation</vt:lpstr>
      <vt:lpstr>Water Treatment : Unit Proses</vt:lpstr>
      <vt:lpstr>Activated Carbon</vt:lpstr>
      <vt:lpstr>Filtration</vt:lpstr>
      <vt:lpstr>Filtrasi</vt:lpstr>
      <vt:lpstr>PowerPoint Presentation</vt:lpstr>
      <vt:lpstr>Sedimentasi</vt:lpstr>
      <vt:lpstr>PowerPoint Presentation</vt:lpstr>
      <vt:lpstr>Pertukaran ion </vt:lpstr>
      <vt:lpstr>PowerPoint Presentation</vt:lpstr>
      <vt:lpstr>Osmosis Balik</vt:lpstr>
      <vt:lpstr>PowerPoint Presentation</vt:lpstr>
      <vt:lpstr>PowerPoint Presentation</vt:lpstr>
      <vt:lpstr>PowerPoint Presentation</vt:lpstr>
      <vt:lpstr>PowerPoint Presentation</vt:lpstr>
      <vt:lpstr>Air Quality</vt:lpstr>
      <vt:lpstr>Air Quality</vt:lpstr>
      <vt:lpstr>Electrostatic Precipirator</vt:lpstr>
      <vt:lpstr>PowerPoint Presentation</vt:lpstr>
      <vt:lpstr>Scrubbers</vt:lpstr>
      <vt:lpstr>Ventury Scrubbers</vt:lpstr>
      <vt:lpstr>Wet Scrubbers</vt:lpstr>
      <vt:lpstr>Baghouse</vt:lpstr>
      <vt:lpstr>Teknologi Pengendali Polusi Udara</vt:lpstr>
      <vt:lpstr>Teknologi Pengendali Polusi Udara</vt:lpstr>
      <vt:lpstr>Solid Waste</vt:lpstr>
      <vt:lpstr>Solid Waste</vt:lpstr>
      <vt:lpstr>Dewatering</vt:lpstr>
      <vt:lpstr>Macam-macam Dewatering</vt:lpstr>
      <vt:lpstr>Keuntungan dan Kerugian</vt:lpstr>
      <vt:lpstr>Solidification dan Stabilization</vt:lpstr>
      <vt:lpstr>Solid Separations</vt:lpstr>
      <vt:lpstr>Solid Separations</vt:lpstr>
      <vt:lpstr>Solid Separations</vt:lpstr>
      <vt:lpstr>Solid Separations</vt:lpstr>
      <vt:lpstr>Solid Separations</vt:lpstr>
      <vt:lpstr>Solid Separations</vt:lpstr>
      <vt:lpstr>Thermal Destruction of Hazardous Wastes</vt:lpstr>
      <vt:lpstr>Incinerator</vt:lpstr>
      <vt:lpstr>PowerPoint Presentation</vt:lpstr>
      <vt:lpstr>Rotary Kiln Incinerator</vt:lpstr>
      <vt:lpstr>Fuidized Bed Incinerator</vt:lpstr>
      <vt:lpstr>Multiple Hearth Incenerator</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Bab 8 Toksikologi</dc:subject>
  <dc:creator>Tim Dosen K3LL</dc:creator>
  <cp:lastModifiedBy>nelson</cp:lastModifiedBy>
  <cp:revision>64</cp:revision>
  <dcterms:created xsi:type="dcterms:W3CDTF">2012-09-26T09:58:29Z</dcterms:created>
  <dcterms:modified xsi:type="dcterms:W3CDTF">2021-12-07T03:02:57Z</dcterms:modified>
</cp:coreProperties>
</file>

<file path=docProps/thumbnail.jpeg>
</file>